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8288000" cy="10287000"/>
  <p:notesSz cx="6858000" cy="9144000"/>
  <p:embeddedFontLst>
    <p:embeddedFont>
      <p:font typeface="Ubuntu" panose="020B0504030602030204"/>
      <p:regular r:id="rId27"/>
    </p:embeddedFont>
    <p:embeddedFont>
      <p:font typeface="Open Sans"/>
      <p:regular r:id="rId28"/>
    </p:embeddedFont>
    <p:embeddedFont>
      <p:font typeface="Roboto" panose="0200000000000000000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EE37496-C9FA-413F-99DE-381D7B96B9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6" name="Google Shape;386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9" name="Google Shape;409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9" name="Google Shape;429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0" name="Google Shape;460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5" name="Google Shape;525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9" name="Google Shape;569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1" name="Google Shape;601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6" name="Google Shape;616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1" name="Google Shape;651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4" name="Google Shape;684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" name="Google Shape;323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1" name="Google Shape;341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2070600" y="1723900"/>
            <a:ext cx="1338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type="body" idx="1"/>
          </p:nvPr>
        </p:nvSpPr>
        <p:spPr>
          <a:xfrm rot="5400000">
            <a:off x="5505125" y="2131238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 rot="5400000">
            <a:off x="7970850" y="378033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type="body" idx="1"/>
          </p:nvPr>
        </p:nvSpPr>
        <p:spPr>
          <a:xfrm rot="5400000">
            <a:off x="3250675" y="2133576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3"/>
          <p:cNvGrpSpPr/>
          <p:nvPr/>
        </p:nvGrpSpPr>
        <p:grpSpPr>
          <a:xfrm>
            <a:off x="7930030" y="0"/>
            <a:ext cx="10358038" cy="10397985"/>
            <a:chOff x="0" y="0"/>
            <a:chExt cx="2728025" cy="2738546"/>
          </a:xfrm>
        </p:grpSpPr>
        <p:sp>
          <p:nvSpPr>
            <p:cNvPr id="12" name="Google Shape;12;p3"/>
            <p:cNvSpPr/>
            <p:nvPr/>
          </p:nvSpPr>
          <p:spPr>
            <a:xfrm>
              <a:off x="0" y="0"/>
              <a:ext cx="2728025" cy="2738546"/>
            </a:xfrm>
            <a:custGeom>
              <a:avLst/>
              <a:gdLst/>
              <a:ahLst/>
              <a:cxnLst/>
              <a:rect l="l" t="t" r="r" b="b"/>
              <a:pathLst>
                <a:path w="2728025" h="2738546" extrusionOk="0">
                  <a:moveTo>
                    <a:pt x="0" y="0"/>
                  </a:moveTo>
                  <a:lnTo>
                    <a:pt x="2728025" y="0"/>
                  </a:lnTo>
                  <a:lnTo>
                    <a:pt x="2728025" y="2738546"/>
                  </a:lnTo>
                  <a:lnTo>
                    <a:pt x="0" y="2738546"/>
                  </a:lnTo>
                  <a:close/>
                </a:path>
              </a:pathLst>
            </a:custGeom>
            <a:solidFill>
              <a:srgbClr val="F8E175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" name="Google Shape;13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3"/>
          <p:cNvGrpSpPr/>
          <p:nvPr/>
        </p:nvGrpSpPr>
        <p:grpSpPr>
          <a:xfrm>
            <a:off x="8512944" y="575323"/>
            <a:ext cx="9131806" cy="8885760"/>
            <a:chOff x="0" y="0"/>
            <a:chExt cx="2405069" cy="2340267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2405069" cy="2340267"/>
            </a:xfrm>
            <a:custGeom>
              <a:avLst/>
              <a:gdLst/>
              <a:ahLst/>
              <a:cxnLst/>
              <a:rect l="l" t="t" r="r" b="b"/>
              <a:pathLst>
                <a:path w="2405069" h="2340267" extrusionOk="0">
                  <a:moveTo>
                    <a:pt x="0" y="0"/>
                  </a:moveTo>
                  <a:lnTo>
                    <a:pt x="2405069" y="0"/>
                  </a:lnTo>
                  <a:lnTo>
                    <a:pt x="2405069" y="2340267"/>
                  </a:lnTo>
                  <a:lnTo>
                    <a:pt x="0" y="2340267"/>
                  </a:lnTo>
                  <a:close/>
                </a:path>
              </a:pathLst>
            </a:custGeom>
            <a:solidFill>
              <a:srgbClr val="F8E175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" name="Google Shape;16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/>
          <p:nvPr>
            <p:ph type="ctrTitle"/>
          </p:nvPr>
        </p:nvSpPr>
        <p:spPr>
          <a:xfrm>
            <a:off x="9364150" y="30829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subTitle" idx="1"/>
          </p:nvPr>
        </p:nvSpPr>
        <p:spPr>
          <a:xfrm>
            <a:off x="10049950" y="4965700"/>
            <a:ext cx="64008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bg>
      <p:bgPr>
        <a:solidFill>
          <a:schemeClr val="lt2"/>
        </a:solidFill>
        <a:effectLst/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4"/>
          <p:cNvGrpSpPr/>
          <p:nvPr/>
        </p:nvGrpSpPr>
        <p:grpSpPr>
          <a:xfrm>
            <a:off x="779224" y="941275"/>
            <a:ext cx="16771772" cy="8510642"/>
            <a:chOff x="0" y="0"/>
            <a:chExt cx="4316614" cy="2190416"/>
          </a:xfrm>
        </p:grpSpPr>
        <p:sp>
          <p:nvSpPr>
            <p:cNvPr id="21" name="Google Shape;21;p4"/>
            <p:cNvSpPr/>
            <p:nvPr/>
          </p:nvSpPr>
          <p:spPr>
            <a:xfrm>
              <a:off x="0" y="0"/>
              <a:ext cx="4316614" cy="2190416"/>
            </a:xfrm>
            <a:custGeom>
              <a:avLst/>
              <a:gdLst/>
              <a:ahLst/>
              <a:cxnLst/>
              <a:rect l="l" t="t" r="r" b="b"/>
              <a:pathLst>
                <a:path w="4316614" h="2190416" extrusionOk="0">
                  <a:moveTo>
                    <a:pt x="0" y="0"/>
                  </a:moveTo>
                  <a:lnTo>
                    <a:pt x="4316614" y="0"/>
                  </a:lnTo>
                  <a:lnTo>
                    <a:pt x="4316614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" name="Google Shape;22;p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4"/>
          <p:cNvGrpSpPr/>
          <p:nvPr/>
        </p:nvGrpSpPr>
        <p:grpSpPr>
          <a:xfrm>
            <a:off x="870295" y="1028700"/>
            <a:ext cx="16564010" cy="8316791"/>
            <a:chOff x="0" y="0"/>
            <a:chExt cx="4362509" cy="2190416"/>
          </a:xfrm>
        </p:grpSpPr>
        <p:sp>
          <p:nvSpPr>
            <p:cNvPr id="24" name="Google Shape;24;p4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" name="Google Shape;25;p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1318800" y="1804950"/>
            <a:ext cx="15012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type="body" idx="1"/>
          </p:nvPr>
        </p:nvSpPr>
        <p:spPr>
          <a:xfrm>
            <a:off x="5893363" y="3791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1047312" y="1731450"/>
            <a:ext cx="15467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cap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body" idx="1"/>
          </p:nvPr>
        </p:nvSpPr>
        <p:spPr>
          <a:xfrm>
            <a:off x="5257788" y="6883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32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3200"/>
              <a:buNone/>
              <a:defRPr sz="32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3200"/>
              <a:buNone/>
              <a:defRPr sz="32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 sz="32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 sz="32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 sz="32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 sz="32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 sz="32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2209800" y="1775775"/>
            <a:ext cx="13258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type="body" idx="1"/>
          </p:nvPr>
        </p:nvSpPr>
        <p:spPr>
          <a:xfrm>
            <a:off x="4737375" y="37402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type="body" idx="2"/>
          </p:nvPr>
        </p:nvSpPr>
        <p:spPr>
          <a:xfrm>
            <a:off x="8928375" y="37402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1443325" y="1808200"/>
            <a:ext cx="1461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body" idx="1"/>
          </p:nvPr>
        </p:nvSpPr>
        <p:spPr>
          <a:xfrm>
            <a:off x="5029138" y="38119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type="body" idx="2"/>
          </p:nvPr>
        </p:nvSpPr>
        <p:spPr>
          <a:xfrm>
            <a:off x="9216963" y="38119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8"/>
          <p:cNvGrpSpPr/>
          <p:nvPr/>
        </p:nvGrpSpPr>
        <p:grpSpPr>
          <a:xfrm>
            <a:off x="870295" y="1028700"/>
            <a:ext cx="16564010" cy="8316791"/>
            <a:chOff x="0" y="0"/>
            <a:chExt cx="4362509" cy="2190416"/>
          </a:xfrm>
        </p:grpSpPr>
        <p:sp>
          <p:nvSpPr>
            <p:cNvPr id="42" name="Google Shape;42;p8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8E175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3" name="Google Shape;43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8"/>
          <p:cNvSpPr txBox="1"/>
          <p:nvPr>
            <p:ph type="title"/>
          </p:nvPr>
        </p:nvSpPr>
        <p:spPr>
          <a:xfrm>
            <a:off x="757125" y="1766050"/>
            <a:ext cx="16083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2530550" y="2491425"/>
            <a:ext cx="148302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body" idx="1"/>
          </p:nvPr>
        </p:nvSpPr>
        <p:spPr>
          <a:xfrm>
            <a:off x="5984000" y="40033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bg>
      <p:bgPr>
        <a:solidFill>
          <a:schemeClr val="accent6"/>
        </a:solid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0"/>
          <p:cNvGrpSpPr/>
          <p:nvPr/>
        </p:nvGrpSpPr>
        <p:grpSpPr>
          <a:xfrm>
            <a:off x="870295" y="1028700"/>
            <a:ext cx="16564010" cy="8316791"/>
            <a:chOff x="0" y="0"/>
            <a:chExt cx="4362509" cy="2190416"/>
          </a:xfrm>
        </p:grpSpPr>
        <p:sp>
          <p:nvSpPr>
            <p:cNvPr id="50" name="Google Shape;50;p10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1" name="Google Shape;51;p1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10"/>
          <p:cNvSpPr txBox="1"/>
          <p:nvPr>
            <p:ph type="title"/>
          </p:nvPr>
        </p:nvSpPr>
        <p:spPr>
          <a:xfrm>
            <a:off x="2416843" y="2443275"/>
            <a:ext cx="13565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/>
          <p:nvPr>
            <p:ph type="pic" idx="2"/>
          </p:nvPr>
        </p:nvSpPr>
        <p:spPr>
          <a:xfrm>
            <a:off x="10867388" y="3746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/>
          <p:nvPr>
            <p:ph type="body" idx="1"/>
          </p:nvPr>
        </p:nvSpPr>
        <p:spPr>
          <a:xfrm>
            <a:off x="2311088" y="37460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03875" y="9943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4400"/>
              <a:buFont typeface="Ubuntu" panose="020B0504030602030204"/>
              <a:buNone/>
              <a:defRPr sz="4400" i="0" u="none" strike="noStrike" cap="none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648200" y="327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45454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45454"/>
              </a:buClr>
              <a:buSzPts val="2800"/>
              <a:buFont typeface="Open Sans"/>
              <a:buChar char="–"/>
              <a:defRPr sz="28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Open Sans"/>
              <a:buChar char="•"/>
              <a:defRPr sz="24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–"/>
              <a:defRPr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»"/>
              <a:defRPr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0" Type="http://schemas.openxmlformats.org/officeDocument/2006/relationships/notesSlide" Target="../notesSlides/notesSlide20.xml"/><Relationship Id="rId1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1"/>
          <a:srcRect b="1562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3"/>
          <p:cNvGrpSpPr/>
          <p:nvPr/>
        </p:nvGrpSpPr>
        <p:grpSpPr>
          <a:xfrm>
            <a:off x="7930030" y="0"/>
            <a:ext cx="10357970" cy="10397918"/>
            <a:chOff x="0" y="0"/>
            <a:chExt cx="2728025" cy="2738546"/>
          </a:xfrm>
        </p:grpSpPr>
        <p:sp>
          <p:nvSpPr>
            <p:cNvPr id="67" name="Google Shape;67;p13"/>
            <p:cNvSpPr/>
            <p:nvPr/>
          </p:nvSpPr>
          <p:spPr>
            <a:xfrm>
              <a:off x="0" y="0"/>
              <a:ext cx="2728025" cy="2738546"/>
            </a:xfrm>
            <a:custGeom>
              <a:avLst/>
              <a:gdLst/>
              <a:ahLst/>
              <a:cxnLst/>
              <a:rect l="l" t="t" r="r" b="b"/>
              <a:pathLst>
                <a:path w="2728025" h="2738546" extrusionOk="0">
                  <a:moveTo>
                    <a:pt x="0" y="0"/>
                  </a:moveTo>
                  <a:lnTo>
                    <a:pt x="2728025" y="0"/>
                  </a:lnTo>
                  <a:lnTo>
                    <a:pt x="2728025" y="2738546"/>
                  </a:lnTo>
                  <a:lnTo>
                    <a:pt x="0" y="2738546"/>
                  </a:lnTo>
                  <a:close/>
                </a:path>
              </a:pathLst>
            </a:custGeom>
            <a:solidFill>
              <a:srgbClr val="F8E175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8" name="Google Shape;68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13"/>
          <p:cNvGrpSpPr/>
          <p:nvPr/>
        </p:nvGrpSpPr>
        <p:grpSpPr>
          <a:xfrm>
            <a:off x="8512944" y="575323"/>
            <a:ext cx="9131747" cy="8885702"/>
            <a:chOff x="0" y="0"/>
            <a:chExt cx="2405069" cy="2340267"/>
          </a:xfrm>
        </p:grpSpPr>
        <p:sp>
          <p:nvSpPr>
            <p:cNvPr id="70" name="Google Shape;70;p13"/>
            <p:cNvSpPr/>
            <p:nvPr/>
          </p:nvSpPr>
          <p:spPr>
            <a:xfrm>
              <a:off x="0" y="0"/>
              <a:ext cx="2405069" cy="2340267"/>
            </a:xfrm>
            <a:custGeom>
              <a:avLst/>
              <a:gdLst/>
              <a:ahLst/>
              <a:cxnLst/>
              <a:rect l="l" t="t" r="r" b="b"/>
              <a:pathLst>
                <a:path w="2405069" h="2340267" extrusionOk="0">
                  <a:moveTo>
                    <a:pt x="0" y="0"/>
                  </a:moveTo>
                  <a:lnTo>
                    <a:pt x="2405069" y="0"/>
                  </a:lnTo>
                  <a:lnTo>
                    <a:pt x="2405069" y="2340267"/>
                  </a:lnTo>
                  <a:lnTo>
                    <a:pt x="0" y="2340267"/>
                  </a:lnTo>
                  <a:close/>
                </a:path>
              </a:pathLst>
            </a:custGeom>
            <a:solidFill>
              <a:srgbClr val="F8E175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1" name="Google Shape;71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2" name="Google Shape;72;p13"/>
          <p:cNvCxnSpPr/>
          <p:nvPr/>
        </p:nvCxnSpPr>
        <p:spPr>
          <a:xfrm>
            <a:off x="9388113" y="2644480"/>
            <a:ext cx="7182180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13"/>
          <p:cNvCxnSpPr/>
          <p:nvPr/>
        </p:nvCxnSpPr>
        <p:spPr>
          <a:xfrm>
            <a:off x="3319283" y="6640359"/>
            <a:ext cx="1440782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13"/>
          <p:cNvCxnSpPr/>
          <p:nvPr/>
        </p:nvCxnSpPr>
        <p:spPr>
          <a:xfrm>
            <a:off x="9473041" y="5844316"/>
            <a:ext cx="7182180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" name="Google Shape;75;p13"/>
          <p:cNvPicPr preferRelativeResize="0"/>
          <p:nvPr/>
        </p:nvPicPr>
        <p:blipFill rotWithShape="1">
          <a:blip r:embed="rId2"/>
          <a:srcRect l="13062" t="16738" r="3582" b="8345"/>
          <a:stretch>
            <a:fillRect/>
          </a:stretch>
        </p:blipFill>
        <p:spPr>
          <a:xfrm>
            <a:off x="1028700" y="825976"/>
            <a:ext cx="6405247" cy="86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11595966" y="6237166"/>
            <a:ext cx="27666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Here is the start of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the presentation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9455520" y="3026136"/>
            <a:ext cx="7047300" cy="25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80" b="0" i="0" u="none" strike="noStrike" cap="none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TEACHER </a:t>
            </a:r>
            <a:endParaRPr lang="en-US" sz="8380" b="0" i="0" u="none" strike="noStrike" cap="none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80" b="0" i="0" u="none" strike="noStrike" cap="none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NEWSLETTER</a:t>
            </a:r>
            <a:endParaRPr lang="en-US" sz="8380" b="0" i="0" u="none" strike="noStrike" cap="none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cxnSp>
        <p:nvCxnSpPr>
          <p:cNvPr id="78" name="Google Shape;78;p13"/>
          <p:cNvCxnSpPr/>
          <p:nvPr/>
        </p:nvCxnSpPr>
        <p:spPr>
          <a:xfrm>
            <a:off x="1028700" y="575323"/>
            <a:ext cx="640524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3"/>
          <p:cNvCxnSpPr/>
          <p:nvPr/>
        </p:nvCxnSpPr>
        <p:spPr>
          <a:xfrm>
            <a:off x="1028700" y="9653352"/>
            <a:ext cx="640524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2"/>
          <p:cNvPicPr preferRelativeResize="0"/>
          <p:nvPr/>
        </p:nvPicPr>
        <p:blipFill rotWithShape="1">
          <a:blip r:embed="rId1"/>
          <a:srcRect l="2082" t="10113" r="3370" b="101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2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373" name="Google Shape;373;p22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8E175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74" name="Google Shape;374;p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22"/>
          <p:cNvSpPr txBox="1"/>
          <p:nvPr/>
        </p:nvSpPr>
        <p:spPr>
          <a:xfrm>
            <a:off x="2749863" y="2525272"/>
            <a:ext cx="12804764" cy="413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Write an original statement or inspiring quote</a:t>
            </a:r>
            <a:endParaRPr lang="en-US" sz="90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376" name="Google Shape;376;p22"/>
          <p:cNvGrpSpPr/>
          <p:nvPr/>
        </p:nvGrpSpPr>
        <p:grpSpPr>
          <a:xfrm>
            <a:off x="2742093" y="2014253"/>
            <a:ext cx="1631345" cy="1098239"/>
            <a:chOff x="-21353" y="-21353"/>
            <a:chExt cx="2175126" cy="1464319"/>
          </a:xfrm>
        </p:grpSpPr>
        <p:sp>
          <p:nvSpPr>
            <p:cNvPr id="377" name="Google Shape;377;p22"/>
            <p:cNvSpPr/>
            <p:nvPr/>
          </p:nvSpPr>
          <p:spPr>
            <a:xfrm>
              <a:off x="-21353" y="-21353"/>
              <a:ext cx="1464319" cy="1464319"/>
            </a:xfrm>
            <a:custGeom>
              <a:avLst/>
              <a:gdLst/>
              <a:ahLst/>
              <a:cxnLst/>
              <a:rect l="l" t="t" r="r" b="b"/>
              <a:pathLst>
                <a:path w="6540754" h="6540754" extrusionOk="0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78" name="Google Shape;378;p22"/>
            <p:cNvSpPr/>
            <p:nvPr/>
          </p:nvSpPr>
          <p:spPr>
            <a:xfrm>
              <a:off x="689454" y="-21353"/>
              <a:ext cx="1464319" cy="1464319"/>
            </a:xfrm>
            <a:custGeom>
              <a:avLst/>
              <a:gdLst/>
              <a:ahLst/>
              <a:cxnLst/>
              <a:rect l="l" t="t" r="r" b="b"/>
              <a:pathLst>
                <a:path w="6540754" h="6540754" extrusionOk="0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79" name="Google Shape;379;p22"/>
          <p:cNvGrpSpPr/>
          <p:nvPr/>
        </p:nvGrpSpPr>
        <p:grpSpPr>
          <a:xfrm>
            <a:off x="11052566" y="5973196"/>
            <a:ext cx="1040209" cy="700280"/>
            <a:chOff x="-13615" y="-13615"/>
            <a:chExt cx="1386945" cy="933707"/>
          </a:xfrm>
        </p:grpSpPr>
        <p:sp>
          <p:nvSpPr>
            <p:cNvPr id="380" name="Google Shape;380;p22"/>
            <p:cNvSpPr/>
            <p:nvPr/>
          </p:nvSpPr>
          <p:spPr>
            <a:xfrm>
              <a:off x="-13615" y="-13615"/>
              <a:ext cx="933707" cy="933707"/>
            </a:xfrm>
            <a:custGeom>
              <a:avLst/>
              <a:gdLst/>
              <a:ahLst/>
              <a:cxnLst/>
              <a:rect l="l" t="t" r="r" b="b"/>
              <a:pathLst>
                <a:path w="6540754" h="6540754" extrusionOk="0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81" name="Google Shape;381;p22"/>
            <p:cNvSpPr/>
            <p:nvPr/>
          </p:nvSpPr>
          <p:spPr>
            <a:xfrm>
              <a:off x="439623" y="-13615"/>
              <a:ext cx="933707" cy="933707"/>
            </a:xfrm>
            <a:custGeom>
              <a:avLst/>
              <a:gdLst/>
              <a:ahLst/>
              <a:cxnLst/>
              <a:rect l="l" t="t" r="r" b="b"/>
              <a:pathLst>
                <a:path w="6540754" h="6540754" extrusionOk="0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382" name="Google Shape;382;p22"/>
          <p:cNvCxnSpPr/>
          <p:nvPr/>
        </p:nvCxnSpPr>
        <p:spPr>
          <a:xfrm>
            <a:off x="5090467" y="7380995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22"/>
          <p:cNvSpPr txBox="1"/>
          <p:nvPr/>
        </p:nvSpPr>
        <p:spPr>
          <a:xfrm>
            <a:off x="2280966" y="7683195"/>
            <a:ext cx="1280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— Include a credit, citation, or supporting message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3"/>
          <p:cNvPicPr preferRelativeResize="0"/>
          <p:nvPr/>
        </p:nvPicPr>
        <p:blipFill rotWithShape="1">
          <a:blip r:embed="rId1"/>
          <a:srcRect t="4208" b="1141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3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390" name="Google Shape;390;p23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1" name="Google Shape;391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23"/>
          <p:cNvSpPr/>
          <p:nvPr/>
        </p:nvSpPr>
        <p:spPr>
          <a:xfrm>
            <a:off x="2824905" y="4087816"/>
            <a:ext cx="1849925" cy="1849925"/>
          </a:xfrm>
          <a:custGeom>
            <a:avLst/>
            <a:gdLst/>
            <a:ahLst/>
            <a:cxnLst/>
            <a:rect l="l" t="t" r="r" b="b"/>
            <a:pathLst>
              <a:path w="1849925" h="1849925" extrusionOk="0">
                <a:moveTo>
                  <a:pt x="1849925" y="924963"/>
                </a:moveTo>
                <a:cubicBezTo>
                  <a:pt x="1849925" y="1435807"/>
                  <a:pt x="1435807" y="1849925"/>
                  <a:pt x="924963" y="1849925"/>
                </a:cubicBezTo>
                <a:cubicBezTo>
                  <a:pt x="414118" y="1849925"/>
                  <a:pt x="0" y="1435807"/>
                  <a:pt x="0" y="924963"/>
                </a:cubicBezTo>
                <a:cubicBezTo>
                  <a:pt x="0" y="414118"/>
                  <a:pt x="414118" y="0"/>
                  <a:pt x="924963" y="0"/>
                </a:cubicBezTo>
                <a:cubicBezTo>
                  <a:pt x="1435807" y="0"/>
                  <a:pt x="1849925" y="414118"/>
                  <a:pt x="1849925" y="924963"/>
                </a:cubicBezTo>
                <a:close/>
              </a:path>
            </a:pathLst>
          </a:custGeom>
          <a:solidFill>
            <a:srgbClr val="F8E1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3"/>
          <p:cNvSpPr/>
          <p:nvPr/>
        </p:nvSpPr>
        <p:spPr>
          <a:xfrm>
            <a:off x="2806006" y="4068917"/>
            <a:ext cx="1887723" cy="1887723"/>
          </a:xfrm>
          <a:custGeom>
            <a:avLst/>
            <a:gdLst/>
            <a:ahLst/>
            <a:cxnLst/>
            <a:rect l="l" t="t" r="r" b="b"/>
            <a:pathLst>
              <a:path w="1887723" h="1887723" extrusionOk="0">
                <a:moveTo>
                  <a:pt x="1611267" y="276457"/>
                </a:moveTo>
                <a:cubicBezTo>
                  <a:pt x="1433010" y="98162"/>
                  <a:pt x="1195977" y="0"/>
                  <a:pt x="943862" y="0"/>
                </a:cubicBezTo>
                <a:cubicBezTo>
                  <a:pt x="691747" y="0"/>
                  <a:pt x="454714" y="98162"/>
                  <a:pt x="276457" y="276457"/>
                </a:cubicBezTo>
                <a:cubicBezTo>
                  <a:pt x="98200" y="454752"/>
                  <a:pt x="0" y="691747"/>
                  <a:pt x="0" y="943862"/>
                </a:cubicBezTo>
                <a:cubicBezTo>
                  <a:pt x="0" y="1195977"/>
                  <a:pt x="98162" y="1433010"/>
                  <a:pt x="276457" y="1611267"/>
                </a:cubicBezTo>
                <a:cubicBezTo>
                  <a:pt x="454752" y="1789524"/>
                  <a:pt x="691747" y="1887724"/>
                  <a:pt x="943862" y="1887724"/>
                </a:cubicBezTo>
                <a:cubicBezTo>
                  <a:pt x="1195977" y="1887724"/>
                  <a:pt x="1433010" y="1789561"/>
                  <a:pt x="1611267" y="1611267"/>
                </a:cubicBezTo>
                <a:cubicBezTo>
                  <a:pt x="1789524" y="1432972"/>
                  <a:pt x="1887724" y="1195977"/>
                  <a:pt x="1887724" y="943862"/>
                </a:cubicBezTo>
                <a:cubicBezTo>
                  <a:pt x="1887724" y="691747"/>
                  <a:pt x="1789561" y="454714"/>
                  <a:pt x="1611267" y="276457"/>
                </a:cubicBezTo>
                <a:close/>
                <a:moveTo>
                  <a:pt x="1584543" y="1584543"/>
                </a:moveTo>
                <a:cubicBezTo>
                  <a:pt x="1413392" y="1755694"/>
                  <a:pt x="1185884" y="1849925"/>
                  <a:pt x="943862" y="1849925"/>
                </a:cubicBezTo>
                <a:cubicBezTo>
                  <a:pt x="701839" y="1849925"/>
                  <a:pt x="474293" y="1755694"/>
                  <a:pt x="303180" y="1584543"/>
                </a:cubicBezTo>
                <a:cubicBezTo>
                  <a:pt x="132030" y="1413430"/>
                  <a:pt x="37798" y="1185884"/>
                  <a:pt x="37798" y="943862"/>
                </a:cubicBezTo>
                <a:cubicBezTo>
                  <a:pt x="37798" y="701839"/>
                  <a:pt x="132030" y="474293"/>
                  <a:pt x="303180" y="303180"/>
                </a:cubicBezTo>
                <a:cubicBezTo>
                  <a:pt x="474331" y="132030"/>
                  <a:pt x="701839" y="37798"/>
                  <a:pt x="943862" y="37798"/>
                </a:cubicBezTo>
                <a:cubicBezTo>
                  <a:pt x="1185884" y="37798"/>
                  <a:pt x="1413430" y="132030"/>
                  <a:pt x="1584543" y="303180"/>
                </a:cubicBezTo>
                <a:cubicBezTo>
                  <a:pt x="1755694" y="474331"/>
                  <a:pt x="1849925" y="701839"/>
                  <a:pt x="1849925" y="943862"/>
                </a:cubicBezTo>
                <a:cubicBezTo>
                  <a:pt x="1849925" y="1185884"/>
                  <a:pt x="1755694" y="1413430"/>
                  <a:pt x="1584543" y="1584543"/>
                </a:cubicBezTo>
                <a:close/>
                <a:moveTo>
                  <a:pt x="962761" y="1685276"/>
                </a:moveTo>
                <a:lnTo>
                  <a:pt x="962761" y="1791187"/>
                </a:lnTo>
                <a:cubicBezTo>
                  <a:pt x="962761" y="1801619"/>
                  <a:pt x="954294" y="1810086"/>
                  <a:pt x="943862" y="1810086"/>
                </a:cubicBezTo>
                <a:cubicBezTo>
                  <a:pt x="933429" y="1810086"/>
                  <a:pt x="924963" y="1801619"/>
                  <a:pt x="924963" y="1791187"/>
                </a:cubicBezTo>
                <a:lnTo>
                  <a:pt x="924963" y="1685276"/>
                </a:lnTo>
                <a:cubicBezTo>
                  <a:pt x="924963" y="1674843"/>
                  <a:pt x="933429" y="1666377"/>
                  <a:pt x="943862" y="1666377"/>
                </a:cubicBezTo>
                <a:cubicBezTo>
                  <a:pt x="954294" y="1666377"/>
                  <a:pt x="962761" y="1674843"/>
                  <a:pt x="962761" y="1685276"/>
                </a:cubicBezTo>
                <a:close/>
                <a:moveTo>
                  <a:pt x="1383910" y="1668267"/>
                </a:moveTo>
                <a:cubicBezTo>
                  <a:pt x="1389126" y="1677300"/>
                  <a:pt x="1386027" y="1688867"/>
                  <a:pt x="1376993" y="1694083"/>
                </a:cubicBezTo>
                <a:cubicBezTo>
                  <a:pt x="1374007" y="1695822"/>
                  <a:pt x="1370756" y="1696615"/>
                  <a:pt x="1367543" y="1696615"/>
                </a:cubicBezTo>
                <a:cubicBezTo>
                  <a:pt x="1361004" y="1696615"/>
                  <a:pt x="1354654" y="1693213"/>
                  <a:pt x="1351176" y="1687166"/>
                </a:cubicBezTo>
                <a:lnTo>
                  <a:pt x="1298259" y="1595543"/>
                </a:lnTo>
                <a:cubicBezTo>
                  <a:pt x="1293043" y="1586509"/>
                  <a:pt x="1296142" y="1574943"/>
                  <a:pt x="1305176" y="1569726"/>
                </a:cubicBezTo>
                <a:cubicBezTo>
                  <a:pt x="1314210" y="1564510"/>
                  <a:pt x="1325776" y="1567610"/>
                  <a:pt x="1330992" y="1576643"/>
                </a:cubicBezTo>
                <a:lnTo>
                  <a:pt x="1383910" y="1668267"/>
                </a:lnTo>
                <a:close/>
                <a:moveTo>
                  <a:pt x="1694083" y="1376993"/>
                </a:moveTo>
                <a:cubicBezTo>
                  <a:pt x="1690568" y="1383040"/>
                  <a:pt x="1684217" y="1386442"/>
                  <a:pt x="1677716" y="1386442"/>
                </a:cubicBezTo>
                <a:cubicBezTo>
                  <a:pt x="1674503" y="1386442"/>
                  <a:pt x="1671253" y="1385611"/>
                  <a:pt x="1668267" y="1383910"/>
                </a:cubicBezTo>
                <a:lnTo>
                  <a:pt x="1576643" y="1330992"/>
                </a:lnTo>
                <a:cubicBezTo>
                  <a:pt x="1567610" y="1325776"/>
                  <a:pt x="1564510" y="1314210"/>
                  <a:pt x="1569726" y="1305176"/>
                </a:cubicBezTo>
                <a:cubicBezTo>
                  <a:pt x="1574943" y="1296142"/>
                  <a:pt x="1586509" y="1293043"/>
                  <a:pt x="1595543" y="1298259"/>
                </a:cubicBezTo>
                <a:lnTo>
                  <a:pt x="1687166" y="1351176"/>
                </a:lnTo>
                <a:cubicBezTo>
                  <a:pt x="1696200" y="1356393"/>
                  <a:pt x="1699299" y="1367959"/>
                  <a:pt x="1694083" y="1376993"/>
                </a:cubicBezTo>
                <a:close/>
                <a:moveTo>
                  <a:pt x="1810124" y="943862"/>
                </a:moveTo>
                <a:cubicBezTo>
                  <a:pt x="1810124" y="954294"/>
                  <a:pt x="1801657" y="962761"/>
                  <a:pt x="1791225" y="962761"/>
                </a:cubicBezTo>
                <a:lnTo>
                  <a:pt x="1685314" y="962761"/>
                </a:lnTo>
                <a:cubicBezTo>
                  <a:pt x="1674881" y="962761"/>
                  <a:pt x="1666414" y="954294"/>
                  <a:pt x="1666414" y="943862"/>
                </a:cubicBezTo>
                <a:cubicBezTo>
                  <a:pt x="1666414" y="933429"/>
                  <a:pt x="1674881" y="924963"/>
                  <a:pt x="1685314" y="924963"/>
                </a:cubicBezTo>
                <a:lnTo>
                  <a:pt x="1791225" y="924963"/>
                </a:lnTo>
                <a:cubicBezTo>
                  <a:pt x="1801657" y="924963"/>
                  <a:pt x="1810124" y="933429"/>
                  <a:pt x="1810124" y="943862"/>
                </a:cubicBezTo>
                <a:close/>
                <a:moveTo>
                  <a:pt x="1569689" y="582548"/>
                </a:moveTo>
                <a:cubicBezTo>
                  <a:pt x="1564472" y="573514"/>
                  <a:pt x="1567572" y="561948"/>
                  <a:pt x="1576606" y="556731"/>
                </a:cubicBezTo>
                <a:lnTo>
                  <a:pt x="1668229" y="503814"/>
                </a:lnTo>
                <a:cubicBezTo>
                  <a:pt x="1677263" y="498598"/>
                  <a:pt x="1688829" y="501697"/>
                  <a:pt x="1694045" y="510731"/>
                </a:cubicBezTo>
                <a:cubicBezTo>
                  <a:pt x="1699261" y="519765"/>
                  <a:pt x="1696162" y="531331"/>
                  <a:pt x="1687128" y="536547"/>
                </a:cubicBezTo>
                <a:lnTo>
                  <a:pt x="1595505" y="589465"/>
                </a:lnTo>
                <a:cubicBezTo>
                  <a:pt x="1592519" y="591166"/>
                  <a:pt x="1589268" y="591997"/>
                  <a:pt x="1586055" y="591997"/>
                </a:cubicBezTo>
                <a:cubicBezTo>
                  <a:pt x="1579554" y="591997"/>
                  <a:pt x="1573204" y="588595"/>
                  <a:pt x="1569689" y="582548"/>
                </a:cubicBezTo>
                <a:close/>
                <a:moveTo>
                  <a:pt x="1383910" y="219457"/>
                </a:moveTo>
                <a:lnTo>
                  <a:pt x="1330992" y="311080"/>
                </a:lnTo>
                <a:cubicBezTo>
                  <a:pt x="1327477" y="317128"/>
                  <a:pt x="1321127" y="320530"/>
                  <a:pt x="1314625" y="320530"/>
                </a:cubicBezTo>
                <a:cubicBezTo>
                  <a:pt x="1311413" y="320530"/>
                  <a:pt x="1308162" y="319698"/>
                  <a:pt x="1305176" y="317997"/>
                </a:cubicBezTo>
                <a:cubicBezTo>
                  <a:pt x="1296142" y="312781"/>
                  <a:pt x="1293043" y="301215"/>
                  <a:pt x="1298259" y="292181"/>
                </a:cubicBezTo>
                <a:lnTo>
                  <a:pt x="1351176" y="200558"/>
                </a:lnTo>
                <a:cubicBezTo>
                  <a:pt x="1356393" y="191524"/>
                  <a:pt x="1367959" y="188425"/>
                  <a:pt x="1376993" y="193641"/>
                </a:cubicBezTo>
                <a:cubicBezTo>
                  <a:pt x="1386027" y="198857"/>
                  <a:pt x="1389126" y="210423"/>
                  <a:pt x="1383910" y="219457"/>
                </a:cubicBezTo>
                <a:close/>
                <a:moveTo>
                  <a:pt x="924963" y="202448"/>
                </a:moveTo>
                <a:lnTo>
                  <a:pt x="924963" y="96537"/>
                </a:lnTo>
                <a:cubicBezTo>
                  <a:pt x="924963" y="86105"/>
                  <a:pt x="933429" y="77638"/>
                  <a:pt x="943862" y="77638"/>
                </a:cubicBezTo>
                <a:cubicBezTo>
                  <a:pt x="954294" y="77638"/>
                  <a:pt x="962761" y="86105"/>
                  <a:pt x="962761" y="96537"/>
                </a:cubicBezTo>
                <a:lnTo>
                  <a:pt x="962761" y="202448"/>
                </a:lnTo>
                <a:cubicBezTo>
                  <a:pt x="962761" y="212880"/>
                  <a:pt x="954294" y="221347"/>
                  <a:pt x="943862" y="221347"/>
                </a:cubicBezTo>
                <a:cubicBezTo>
                  <a:pt x="933429" y="221347"/>
                  <a:pt x="924963" y="212880"/>
                  <a:pt x="924963" y="202448"/>
                </a:cubicBezTo>
                <a:close/>
                <a:moveTo>
                  <a:pt x="589465" y="292219"/>
                </a:moveTo>
                <a:cubicBezTo>
                  <a:pt x="594681" y="301253"/>
                  <a:pt x="591581" y="312819"/>
                  <a:pt x="582548" y="318035"/>
                </a:cubicBezTo>
                <a:cubicBezTo>
                  <a:pt x="579562" y="319736"/>
                  <a:pt x="576311" y="320568"/>
                  <a:pt x="573098" y="320568"/>
                </a:cubicBezTo>
                <a:cubicBezTo>
                  <a:pt x="566559" y="320568"/>
                  <a:pt x="560209" y="317166"/>
                  <a:pt x="556731" y="311118"/>
                </a:cubicBezTo>
                <a:lnTo>
                  <a:pt x="503814" y="219495"/>
                </a:lnTo>
                <a:cubicBezTo>
                  <a:pt x="498598" y="210461"/>
                  <a:pt x="501697" y="198895"/>
                  <a:pt x="510731" y="193679"/>
                </a:cubicBezTo>
                <a:cubicBezTo>
                  <a:pt x="519765" y="188462"/>
                  <a:pt x="531331" y="191562"/>
                  <a:pt x="536547" y="200596"/>
                </a:cubicBezTo>
                <a:lnTo>
                  <a:pt x="589465" y="292219"/>
                </a:lnTo>
                <a:close/>
                <a:moveTo>
                  <a:pt x="318035" y="582548"/>
                </a:moveTo>
                <a:cubicBezTo>
                  <a:pt x="314520" y="588595"/>
                  <a:pt x="308170" y="591997"/>
                  <a:pt x="301668" y="591997"/>
                </a:cubicBezTo>
                <a:cubicBezTo>
                  <a:pt x="298456" y="591997"/>
                  <a:pt x="295205" y="591166"/>
                  <a:pt x="292219" y="589465"/>
                </a:cubicBezTo>
                <a:lnTo>
                  <a:pt x="200596" y="536547"/>
                </a:lnTo>
                <a:cubicBezTo>
                  <a:pt x="191562" y="531331"/>
                  <a:pt x="188462" y="519765"/>
                  <a:pt x="193679" y="510731"/>
                </a:cubicBezTo>
                <a:cubicBezTo>
                  <a:pt x="198895" y="501697"/>
                  <a:pt x="210461" y="498598"/>
                  <a:pt x="219495" y="503814"/>
                </a:cubicBezTo>
                <a:lnTo>
                  <a:pt x="311118" y="556731"/>
                </a:lnTo>
                <a:cubicBezTo>
                  <a:pt x="320152" y="561948"/>
                  <a:pt x="323251" y="573514"/>
                  <a:pt x="318035" y="582548"/>
                </a:cubicBezTo>
                <a:close/>
                <a:moveTo>
                  <a:pt x="202448" y="962761"/>
                </a:moveTo>
                <a:lnTo>
                  <a:pt x="96537" y="962761"/>
                </a:lnTo>
                <a:cubicBezTo>
                  <a:pt x="86105" y="962761"/>
                  <a:pt x="77638" y="954294"/>
                  <a:pt x="77638" y="943862"/>
                </a:cubicBezTo>
                <a:cubicBezTo>
                  <a:pt x="77638" y="933429"/>
                  <a:pt x="86105" y="924963"/>
                  <a:pt x="96537" y="924963"/>
                </a:cubicBezTo>
                <a:lnTo>
                  <a:pt x="202448" y="924963"/>
                </a:lnTo>
                <a:cubicBezTo>
                  <a:pt x="212880" y="924963"/>
                  <a:pt x="221347" y="933429"/>
                  <a:pt x="221347" y="943862"/>
                </a:cubicBezTo>
                <a:cubicBezTo>
                  <a:pt x="221347" y="954294"/>
                  <a:pt x="212880" y="962761"/>
                  <a:pt x="202448" y="962761"/>
                </a:cubicBezTo>
                <a:close/>
                <a:moveTo>
                  <a:pt x="318035" y="1305176"/>
                </a:moveTo>
                <a:cubicBezTo>
                  <a:pt x="323251" y="1314210"/>
                  <a:pt x="320152" y="1325776"/>
                  <a:pt x="311118" y="1330992"/>
                </a:cubicBezTo>
                <a:lnTo>
                  <a:pt x="219495" y="1383910"/>
                </a:lnTo>
                <a:cubicBezTo>
                  <a:pt x="216509" y="1385649"/>
                  <a:pt x="213258" y="1386442"/>
                  <a:pt x="210045" y="1386442"/>
                </a:cubicBezTo>
                <a:cubicBezTo>
                  <a:pt x="203506" y="1386442"/>
                  <a:pt x="197156" y="1383040"/>
                  <a:pt x="193679" y="1376993"/>
                </a:cubicBezTo>
                <a:cubicBezTo>
                  <a:pt x="188462" y="1367959"/>
                  <a:pt x="191562" y="1356393"/>
                  <a:pt x="200596" y="1351176"/>
                </a:cubicBezTo>
                <a:lnTo>
                  <a:pt x="292219" y="1298259"/>
                </a:lnTo>
                <a:cubicBezTo>
                  <a:pt x="301253" y="1293043"/>
                  <a:pt x="312819" y="1296142"/>
                  <a:pt x="318035" y="1305176"/>
                </a:cubicBezTo>
                <a:close/>
                <a:moveTo>
                  <a:pt x="589465" y="1595505"/>
                </a:moveTo>
                <a:lnTo>
                  <a:pt x="536547" y="1687128"/>
                </a:lnTo>
                <a:cubicBezTo>
                  <a:pt x="533032" y="1693176"/>
                  <a:pt x="526682" y="1696578"/>
                  <a:pt x="520180" y="1696578"/>
                </a:cubicBezTo>
                <a:cubicBezTo>
                  <a:pt x="516968" y="1696578"/>
                  <a:pt x="513717" y="1695746"/>
                  <a:pt x="510731" y="1694045"/>
                </a:cubicBezTo>
                <a:cubicBezTo>
                  <a:pt x="501697" y="1688829"/>
                  <a:pt x="498598" y="1677263"/>
                  <a:pt x="503814" y="1668229"/>
                </a:cubicBezTo>
                <a:lnTo>
                  <a:pt x="556731" y="1576606"/>
                </a:lnTo>
                <a:cubicBezTo>
                  <a:pt x="561948" y="1567572"/>
                  <a:pt x="573514" y="1564472"/>
                  <a:pt x="582548" y="1569689"/>
                </a:cubicBezTo>
                <a:cubicBezTo>
                  <a:pt x="591581" y="1574943"/>
                  <a:pt x="594681" y="1586471"/>
                  <a:pt x="589465" y="1595505"/>
                </a:cubicBezTo>
                <a:close/>
                <a:moveTo>
                  <a:pt x="1275958" y="943862"/>
                </a:moveTo>
                <a:cubicBezTo>
                  <a:pt x="1275958" y="954294"/>
                  <a:pt x="1267491" y="962761"/>
                  <a:pt x="1257059" y="962761"/>
                </a:cubicBezTo>
                <a:lnTo>
                  <a:pt x="943862" y="962761"/>
                </a:lnTo>
                <a:cubicBezTo>
                  <a:pt x="933429" y="962761"/>
                  <a:pt x="924963" y="954294"/>
                  <a:pt x="924963" y="943862"/>
                </a:cubicBezTo>
                <a:lnTo>
                  <a:pt x="924963" y="410150"/>
                </a:lnTo>
                <a:cubicBezTo>
                  <a:pt x="924963" y="399717"/>
                  <a:pt x="933429" y="391250"/>
                  <a:pt x="943862" y="391250"/>
                </a:cubicBezTo>
                <a:cubicBezTo>
                  <a:pt x="954294" y="391250"/>
                  <a:pt x="962761" y="399717"/>
                  <a:pt x="962761" y="410150"/>
                </a:cubicBezTo>
                <a:lnTo>
                  <a:pt x="962761" y="924963"/>
                </a:lnTo>
                <a:lnTo>
                  <a:pt x="1257059" y="924963"/>
                </a:lnTo>
                <a:cubicBezTo>
                  <a:pt x="1267529" y="924963"/>
                  <a:pt x="1275958" y="933429"/>
                  <a:pt x="1275958" y="943862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3"/>
          <p:cNvSpPr/>
          <p:nvPr/>
        </p:nvSpPr>
        <p:spPr>
          <a:xfrm>
            <a:off x="7768717" y="4129413"/>
            <a:ext cx="1826223" cy="1826077"/>
          </a:xfrm>
          <a:custGeom>
            <a:avLst/>
            <a:gdLst/>
            <a:ahLst/>
            <a:cxnLst/>
            <a:rect l="l" t="t" r="r" b="b"/>
            <a:pathLst>
              <a:path w="1826223" h="1826077" extrusionOk="0">
                <a:moveTo>
                  <a:pt x="1787009" y="728686"/>
                </a:moveTo>
                <a:lnTo>
                  <a:pt x="1584290" y="728686"/>
                </a:lnTo>
                <a:cubicBezTo>
                  <a:pt x="1583121" y="728686"/>
                  <a:pt x="1582062" y="727955"/>
                  <a:pt x="1581770" y="726860"/>
                </a:cubicBezTo>
                <a:cubicBezTo>
                  <a:pt x="1566763" y="672967"/>
                  <a:pt x="1545148" y="620863"/>
                  <a:pt x="1517544" y="572009"/>
                </a:cubicBezTo>
                <a:cubicBezTo>
                  <a:pt x="1516997" y="571023"/>
                  <a:pt x="1517179" y="569745"/>
                  <a:pt x="1518019" y="568906"/>
                </a:cubicBezTo>
                <a:lnTo>
                  <a:pt x="1661405" y="425520"/>
                </a:lnTo>
                <a:cubicBezTo>
                  <a:pt x="1668817" y="418108"/>
                  <a:pt x="1672906" y="408286"/>
                  <a:pt x="1672906" y="397807"/>
                </a:cubicBezTo>
                <a:cubicBezTo>
                  <a:pt x="1672906" y="387328"/>
                  <a:pt x="1668817" y="377469"/>
                  <a:pt x="1661405" y="370057"/>
                </a:cubicBezTo>
                <a:lnTo>
                  <a:pt x="1456130" y="164819"/>
                </a:lnTo>
                <a:cubicBezTo>
                  <a:pt x="1440831" y="149556"/>
                  <a:pt x="1415966" y="149556"/>
                  <a:pt x="1400667" y="164819"/>
                </a:cubicBezTo>
                <a:lnTo>
                  <a:pt x="1257245" y="308168"/>
                </a:lnTo>
                <a:cubicBezTo>
                  <a:pt x="1256405" y="309008"/>
                  <a:pt x="1255127" y="309227"/>
                  <a:pt x="1254141" y="308679"/>
                </a:cubicBezTo>
                <a:cubicBezTo>
                  <a:pt x="1205177" y="280966"/>
                  <a:pt x="1153037" y="259350"/>
                  <a:pt x="1099290" y="244417"/>
                </a:cubicBezTo>
                <a:cubicBezTo>
                  <a:pt x="1098195" y="244124"/>
                  <a:pt x="1097465" y="243066"/>
                  <a:pt x="1097465" y="241897"/>
                </a:cubicBezTo>
                <a:lnTo>
                  <a:pt x="1097465" y="39215"/>
                </a:lnTo>
                <a:cubicBezTo>
                  <a:pt x="1097465" y="17563"/>
                  <a:pt x="1079866" y="0"/>
                  <a:pt x="1058250" y="0"/>
                </a:cubicBezTo>
                <a:lnTo>
                  <a:pt x="767973" y="0"/>
                </a:lnTo>
                <a:cubicBezTo>
                  <a:pt x="746358" y="0"/>
                  <a:pt x="728759" y="17563"/>
                  <a:pt x="728759" y="39215"/>
                </a:cubicBezTo>
                <a:lnTo>
                  <a:pt x="728759" y="241897"/>
                </a:lnTo>
                <a:cubicBezTo>
                  <a:pt x="728759" y="243102"/>
                  <a:pt x="728028" y="244124"/>
                  <a:pt x="726933" y="244417"/>
                </a:cubicBezTo>
                <a:cubicBezTo>
                  <a:pt x="673150" y="259387"/>
                  <a:pt x="621009" y="281002"/>
                  <a:pt x="572046" y="308716"/>
                </a:cubicBezTo>
                <a:cubicBezTo>
                  <a:pt x="571096" y="309263"/>
                  <a:pt x="569818" y="309044"/>
                  <a:pt x="568979" y="308204"/>
                </a:cubicBezTo>
                <a:lnTo>
                  <a:pt x="425556" y="164819"/>
                </a:lnTo>
                <a:cubicBezTo>
                  <a:pt x="410258" y="149556"/>
                  <a:pt x="385392" y="149556"/>
                  <a:pt x="370094" y="164819"/>
                </a:cubicBezTo>
                <a:lnTo>
                  <a:pt x="164782" y="370094"/>
                </a:lnTo>
                <a:cubicBezTo>
                  <a:pt x="157370" y="377506"/>
                  <a:pt x="153281" y="387364"/>
                  <a:pt x="153281" y="397843"/>
                </a:cubicBezTo>
                <a:cubicBezTo>
                  <a:pt x="153281" y="408322"/>
                  <a:pt x="157370" y="418181"/>
                  <a:pt x="164782" y="425593"/>
                </a:cubicBezTo>
                <a:lnTo>
                  <a:pt x="308204" y="568906"/>
                </a:lnTo>
                <a:cubicBezTo>
                  <a:pt x="309044" y="569745"/>
                  <a:pt x="309227" y="571023"/>
                  <a:pt x="308679" y="572009"/>
                </a:cubicBezTo>
                <a:cubicBezTo>
                  <a:pt x="281002" y="621046"/>
                  <a:pt x="259387" y="673150"/>
                  <a:pt x="244453" y="726860"/>
                </a:cubicBezTo>
                <a:cubicBezTo>
                  <a:pt x="244161" y="727955"/>
                  <a:pt x="243102" y="728686"/>
                  <a:pt x="241897" y="728686"/>
                </a:cubicBezTo>
                <a:lnTo>
                  <a:pt x="39215" y="728686"/>
                </a:lnTo>
                <a:cubicBezTo>
                  <a:pt x="17599" y="728686"/>
                  <a:pt x="0" y="746285"/>
                  <a:pt x="0" y="767900"/>
                </a:cubicBezTo>
                <a:lnTo>
                  <a:pt x="0" y="1058250"/>
                </a:lnTo>
                <a:cubicBezTo>
                  <a:pt x="0" y="1079902"/>
                  <a:pt x="17599" y="1097465"/>
                  <a:pt x="39215" y="1097465"/>
                </a:cubicBezTo>
                <a:lnTo>
                  <a:pt x="241934" y="1097465"/>
                </a:lnTo>
                <a:cubicBezTo>
                  <a:pt x="243102" y="1097465"/>
                  <a:pt x="244161" y="1098231"/>
                  <a:pt x="244453" y="1099290"/>
                </a:cubicBezTo>
                <a:cubicBezTo>
                  <a:pt x="259460" y="1153147"/>
                  <a:pt x="281075" y="1205250"/>
                  <a:pt x="308679" y="1254178"/>
                </a:cubicBezTo>
                <a:cubicBezTo>
                  <a:pt x="309263" y="1255163"/>
                  <a:pt x="309044" y="1256405"/>
                  <a:pt x="308204" y="1257281"/>
                </a:cubicBezTo>
                <a:lnTo>
                  <a:pt x="164819" y="1400630"/>
                </a:lnTo>
                <a:cubicBezTo>
                  <a:pt x="157407" y="1408042"/>
                  <a:pt x="153317" y="1417901"/>
                  <a:pt x="153317" y="1428380"/>
                </a:cubicBezTo>
                <a:cubicBezTo>
                  <a:pt x="153317" y="1438859"/>
                  <a:pt x="157407" y="1448718"/>
                  <a:pt x="164819" y="1456093"/>
                </a:cubicBezTo>
                <a:lnTo>
                  <a:pt x="370130" y="1661295"/>
                </a:lnTo>
                <a:cubicBezTo>
                  <a:pt x="385429" y="1676594"/>
                  <a:pt x="410331" y="1676594"/>
                  <a:pt x="425593" y="1661295"/>
                </a:cubicBezTo>
                <a:lnTo>
                  <a:pt x="568979" y="1517909"/>
                </a:lnTo>
                <a:cubicBezTo>
                  <a:pt x="569818" y="1517070"/>
                  <a:pt x="571096" y="1516887"/>
                  <a:pt x="572046" y="1517435"/>
                </a:cubicBezTo>
                <a:cubicBezTo>
                  <a:pt x="620863" y="1545038"/>
                  <a:pt x="672967" y="1566654"/>
                  <a:pt x="726933" y="1581697"/>
                </a:cubicBezTo>
                <a:cubicBezTo>
                  <a:pt x="728028" y="1581989"/>
                  <a:pt x="728759" y="1583048"/>
                  <a:pt x="728759" y="1584217"/>
                </a:cubicBezTo>
                <a:lnTo>
                  <a:pt x="728759" y="1786863"/>
                </a:lnTo>
                <a:cubicBezTo>
                  <a:pt x="728759" y="1808478"/>
                  <a:pt x="746358" y="1826077"/>
                  <a:pt x="767973" y="1826077"/>
                </a:cubicBezTo>
                <a:lnTo>
                  <a:pt x="1058286" y="1826077"/>
                </a:lnTo>
                <a:cubicBezTo>
                  <a:pt x="1079902" y="1826077"/>
                  <a:pt x="1097501" y="1808478"/>
                  <a:pt x="1097501" y="1786863"/>
                </a:cubicBezTo>
                <a:lnTo>
                  <a:pt x="1097501" y="1584217"/>
                </a:lnTo>
                <a:cubicBezTo>
                  <a:pt x="1097501" y="1583048"/>
                  <a:pt x="1098268" y="1581989"/>
                  <a:pt x="1099327" y="1581697"/>
                </a:cubicBezTo>
                <a:cubicBezTo>
                  <a:pt x="1153293" y="1566654"/>
                  <a:pt x="1205396" y="1545038"/>
                  <a:pt x="1254214" y="1517435"/>
                </a:cubicBezTo>
                <a:cubicBezTo>
                  <a:pt x="1255163" y="1516887"/>
                  <a:pt x="1256441" y="1517070"/>
                  <a:pt x="1257318" y="1517909"/>
                </a:cubicBezTo>
                <a:lnTo>
                  <a:pt x="1400667" y="1661295"/>
                </a:lnTo>
                <a:cubicBezTo>
                  <a:pt x="1415966" y="1676594"/>
                  <a:pt x="1440831" y="1676594"/>
                  <a:pt x="1456130" y="1661295"/>
                </a:cubicBezTo>
                <a:lnTo>
                  <a:pt x="1661441" y="1456130"/>
                </a:lnTo>
                <a:cubicBezTo>
                  <a:pt x="1668853" y="1448718"/>
                  <a:pt x="1672943" y="1438859"/>
                  <a:pt x="1672943" y="1428380"/>
                </a:cubicBezTo>
                <a:cubicBezTo>
                  <a:pt x="1672943" y="1417901"/>
                  <a:pt x="1668853" y="1408042"/>
                  <a:pt x="1661441" y="1400630"/>
                </a:cubicBezTo>
                <a:lnTo>
                  <a:pt x="1518092" y="1257281"/>
                </a:lnTo>
                <a:cubicBezTo>
                  <a:pt x="1517216" y="1256405"/>
                  <a:pt x="1517033" y="1255163"/>
                  <a:pt x="1517581" y="1254178"/>
                </a:cubicBezTo>
                <a:cubicBezTo>
                  <a:pt x="1531419" y="1229677"/>
                  <a:pt x="1543760" y="1204374"/>
                  <a:pt x="1554459" y="1178487"/>
                </a:cubicBezTo>
                <a:cubicBezTo>
                  <a:pt x="1565193" y="1152635"/>
                  <a:pt x="1574358" y="1126164"/>
                  <a:pt x="1581807" y="1099290"/>
                </a:cubicBezTo>
                <a:cubicBezTo>
                  <a:pt x="1582099" y="1098231"/>
                  <a:pt x="1583158" y="1097465"/>
                  <a:pt x="1584363" y="1097465"/>
                </a:cubicBezTo>
                <a:lnTo>
                  <a:pt x="1787009" y="1097465"/>
                </a:lnTo>
                <a:cubicBezTo>
                  <a:pt x="1808624" y="1097465"/>
                  <a:pt x="1826223" y="1079902"/>
                  <a:pt x="1826223" y="1058250"/>
                </a:cubicBezTo>
                <a:lnTo>
                  <a:pt x="1826223" y="767900"/>
                </a:lnTo>
                <a:cubicBezTo>
                  <a:pt x="1826223" y="746285"/>
                  <a:pt x="1808624" y="728686"/>
                  <a:pt x="1787009" y="728686"/>
                </a:cubicBezTo>
                <a:close/>
                <a:moveTo>
                  <a:pt x="1273894" y="913039"/>
                </a:moveTo>
                <a:cubicBezTo>
                  <a:pt x="1273894" y="1111997"/>
                  <a:pt x="1112070" y="1273821"/>
                  <a:pt x="913112" y="1273821"/>
                </a:cubicBezTo>
                <a:cubicBezTo>
                  <a:pt x="714153" y="1273821"/>
                  <a:pt x="552329" y="1111997"/>
                  <a:pt x="552329" y="913039"/>
                </a:cubicBezTo>
                <a:cubicBezTo>
                  <a:pt x="552329" y="714080"/>
                  <a:pt x="714153" y="552256"/>
                  <a:pt x="913112" y="552256"/>
                </a:cubicBezTo>
                <a:cubicBezTo>
                  <a:pt x="1112070" y="552256"/>
                  <a:pt x="1273894" y="714080"/>
                  <a:pt x="1273894" y="913039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3"/>
          <p:cNvSpPr/>
          <p:nvPr/>
        </p:nvSpPr>
        <p:spPr>
          <a:xfrm>
            <a:off x="7805229" y="4165925"/>
            <a:ext cx="1753197" cy="1753051"/>
          </a:xfrm>
          <a:custGeom>
            <a:avLst/>
            <a:gdLst/>
            <a:ahLst/>
            <a:cxnLst/>
            <a:rect l="l" t="t" r="r" b="b"/>
            <a:pathLst>
              <a:path w="1753197" h="1753051" extrusionOk="0">
                <a:moveTo>
                  <a:pt x="1753198" y="731388"/>
                </a:moveTo>
                <a:lnTo>
                  <a:pt x="1753198" y="1021737"/>
                </a:lnTo>
                <a:cubicBezTo>
                  <a:pt x="1753198" y="1023234"/>
                  <a:pt x="1751956" y="1024439"/>
                  <a:pt x="1750496" y="1024439"/>
                </a:cubicBezTo>
                <a:lnTo>
                  <a:pt x="1547850" y="1024439"/>
                </a:lnTo>
                <a:cubicBezTo>
                  <a:pt x="1530324" y="1024439"/>
                  <a:pt x="1514806" y="1036196"/>
                  <a:pt x="1510132" y="1053029"/>
                </a:cubicBezTo>
                <a:cubicBezTo>
                  <a:pt x="1495965" y="1103891"/>
                  <a:pt x="1475518" y="1153256"/>
                  <a:pt x="1449265" y="1199701"/>
                </a:cubicBezTo>
                <a:cubicBezTo>
                  <a:pt x="1440685" y="1214890"/>
                  <a:pt x="1443350" y="1234169"/>
                  <a:pt x="1455765" y="1246583"/>
                </a:cubicBezTo>
                <a:lnTo>
                  <a:pt x="1599114" y="1389932"/>
                </a:lnTo>
                <a:cubicBezTo>
                  <a:pt x="1599771" y="1390589"/>
                  <a:pt x="1599917" y="1391356"/>
                  <a:pt x="1599917" y="1391867"/>
                </a:cubicBezTo>
                <a:cubicBezTo>
                  <a:pt x="1599917" y="1392378"/>
                  <a:pt x="1599771" y="1393109"/>
                  <a:pt x="1599114" y="1393766"/>
                </a:cubicBezTo>
                <a:lnTo>
                  <a:pt x="1393802" y="1598968"/>
                </a:lnTo>
                <a:cubicBezTo>
                  <a:pt x="1392744" y="1600027"/>
                  <a:pt x="1391027" y="1600027"/>
                  <a:pt x="1389969" y="1598968"/>
                </a:cubicBezTo>
                <a:lnTo>
                  <a:pt x="1246619" y="1455582"/>
                </a:lnTo>
                <a:cubicBezTo>
                  <a:pt x="1234205" y="1443168"/>
                  <a:pt x="1214926" y="1440539"/>
                  <a:pt x="1199701" y="1449119"/>
                </a:cubicBezTo>
                <a:cubicBezTo>
                  <a:pt x="1153512" y="1475299"/>
                  <a:pt x="1104147" y="1495783"/>
                  <a:pt x="1053029" y="1509986"/>
                </a:cubicBezTo>
                <a:cubicBezTo>
                  <a:pt x="1036233" y="1514660"/>
                  <a:pt x="1024476" y="1530178"/>
                  <a:pt x="1024476" y="1547704"/>
                </a:cubicBezTo>
                <a:lnTo>
                  <a:pt x="1024476" y="1750350"/>
                </a:lnTo>
                <a:cubicBezTo>
                  <a:pt x="1024476" y="1751847"/>
                  <a:pt x="1023271" y="1753052"/>
                  <a:pt x="1021774" y="1753052"/>
                </a:cubicBezTo>
                <a:lnTo>
                  <a:pt x="731461" y="1753052"/>
                </a:lnTo>
                <a:cubicBezTo>
                  <a:pt x="729964" y="1753052"/>
                  <a:pt x="728759" y="1751847"/>
                  <a:pt x="728759" y="1750350"/>
                </a:cubicBezTo>
                <a:lnTo>
                  <a:pt x="728759" y="1547704"/>
                </a:lnTo>
                <a:cubicBezTo>
                  <a:pt x="728759" y="1530178"/>
                  <a:pt x="717038" y="1514660"/>
                  <a:pt x="700206" y="1509986"/>
                </a:cubicBezTo>
                <a:cubicBezTo>
                  <a:pt x="649088" y="1495783"/>
                  <a:pt x="599759" y="1475299"/>
                  <a:pt x="553534" y="1449119"/>
                </a:cubicBezTo>
                <a:cubicBezTo>
                  <a:pt x="547582" y="1445760"/>
                  <a:pt x="540973" y="1444117"/>
                  <a:pt x="534401" y="1444117"/>
                </a:cubicBezTo>
                <a:cubicBezTo>
                  <a:pt x="524251" y="1444117"/>
                  <a:pt x="514173" y="1448060"/>
                  <a:pt x="506615" y="1455582"/>
                </a:cubicBezTo>
                <a:lnTo>
                  <a:pt x="363266" y="1598968"/>
                </a:lnTo>
                <a:cubicBezTo>
                  <a:pt x="362207" y="1600027"/>
                  <a:pt x="360491" y="1600027"/>
                  <a:pt x="359432" y="1598968"/>
                </a:cubicBezTo>
                <a:lnTo>
                  <a:pt x="154120" y="1393766"/>
                </a:lnTo>
                <a:cubicBezTo>
                  <a:pt x="153463" y="1393109"/>
                  <a:pt x="153317" y="1392378"/>
                  <a:pt x="153317" y="1391867"/>
                </a:cubicBezTo>
                <a:cubicBezTo>
                  <a:pt x="153317" y="1391356"/>
                  <a:pt x="153463" y="1390589"/>
                  <a:pt x="154120" y="1389932"/>
                </a:cubicBezTo>
                <a:lnTo>
                  <a:pt x="297506" y="1246583"/>
                </a:lnTo>
                <a:cubicBezTo>
                  <a:pt x="309884" y="1234169"/>
                  <a:pt x="312549" y="1214890"/>
                  <a:pt x="303969" y="1199701"/>
                </a:cubicBezTo>
                <a:cubicBezTo>
                  <a:pt x="277789" y="1153329"/>
                  <a:pt x="257342" y="1104000"/>
                  <a:pt x="243139" y="1052992"/>
                </a:cubicBezTo>
                <a:cubicBezTo>
                  <a:pt x="238465" y="1036196"/>
                  <a:pt x="222947" y="1024439"/>
                  <a:pt x="205421" y="1024439"/>
                </a:cubicBezTo>
                <a:lnTo>
                  <a:pt x="2702" y="1024439"/>
                </a:lnTo>
                <a:cubicBezTo>
                  <a:pt x="1241" y="1024439"/>
                  <a:pt x="0" y="1023234"/>
                  <a:pt x="0" y="1021737"/>
                </a:cubicBezTo>
                <a:lnTo>
                  <a:pt x="0" y="731388"/>
                </a:lnTo>
                <a:cubicBezTo>
                  <a:pt x="0" y="729890"/>
                  <a:pt x="1241" y="728686"/>
                  <a:pt x="2702" y="728686"/>
                </a:cubicBezTo>
                <a:lnTo>
                  <a:pt x="205384" y="728686"/>
                </a:lnTo>
                <a:cubicBezTo>
                  <a:pt x="222947" y="728686"/>
                  <a:pt x="238465" y="716928"/>
                  <a:pt x="243102" y="700133"/>
                </a:cubicBezTo>
                <a:cubicBezTo>
                  <a:pt x="257233" y="649270"/>
                  <a:pt x="277716" y="599942"/>
                  <a:pt x="303969" y="553461"/>
                </a:cubicBezTo>
                <a:cubicBezTo>
                  <a:pt x="312549" y="538235"/>
                  <a:pt x="309884" y="518956"/>
                  <a:pt x="297506" y="506578"/>
                </a:cubicBezTo>
                <a:lnTo>
                  <a:pt x="154084" y="363229"/>
                </a:lnTo>
                <a:cubicBezTo>
                  <a:pt x="153427" y="362572"/>
                  <a:pt x="153281" y="361842"/>
                  <a:pt x="153281" y="361330"/>
                </a:cubicBezTo>
                <a:cubicBezTo>
                  <a:pt x="153281" y="360819"/>
                  <a:pt x="153427" y="360089"/>
                  <a:pt x="154084" y="359432"/>
                </a:cubicBezTo>
                <a:lnTo>
                  <a:pt x="359395" y="154120"/>
                </a:lnTo>
                <a:cubicBezTo>
                  <a:pt x="360454" y="153098"/>
                  <a:pt x="362170" y="153098"/>
                  <a:pt x="363229" y="154120"/>
                </a:cubicBezTo>
                <a:lnTo>
                  <a:pt x="506651" y="297506"/>
                </a:lnTo>
                <a:cubicBezTo>
                  <a:pt x="519066" y="309920"/>
                  <a:pt x="538344" y="312586"/>
                  <a:pt x="553534" y="303969"/>
                </a:cubicBezTo>
                <a:cubicBezTo>
                  <a:pt x="599905" y="277716"/>
                  <a:pt x="649270" y="257233"/>
                  <a:pt x="700206" y="243102"/>
                </a:cubicBezTo>
                <a:cubicBezTo>
                  <a:pt x="717001" y="238428"/>
                  <a:pt x="728759" y="222911"/>
                  <a:pt x="728759" y="205384"/>
                </a:cubicBezTo>
                <a:lnTo>
                  <a:pt x="728759" y="2702"/>
                </a:lnTo>
                <a:cubicBezTo>
                  <a:pt x="728759" y="1205"/>
                  <a:pt x="729964" y="0"/>
                  <a:pt x="731461" y="0"/>
                </a:cubicBezTo>
                <a:lnTo>
                  <a:pt x="1021737" y="0"/>
                </a:lnTo>
                <a:cubicBezTo>
                  <a:pt x="1023234" y="0"/>
                  <a:pt x="1024439" y="1205"/>
                  <a:pt x="1024439" y="2702"/>
                </a:cubicBezTo>
                <a:lnTo>
                  <a:pt x="1024439" y="205384"/>
                </a:lnTo>
                <a:cubicBezTo>
                  <a:pt x="1024439" y="222911"/>
                  <a:pt x="1036196" y="238428"/>
                  <a:pt x="1052992" y="243102"/>
                </a:cubicBezTo>
                <a:cubicBezTo>
                  <a:pt x="1103927" y="257233"/>
                  <a:pt x="1153256" y="277716"/>
                  <a:pt x="1199664" y="303932"/>
                </a:cubicBezTo>
                <a:cubicBezTo>
                  <a:pt x="1214890" y="312549"/>
                  <a:pt x="1234132" y="309884"/>
                  <a:pt x="1246546" y="297470"/>
                </a:cubicBezTo>
                <a:lnTo>
                  <a:pt x="1389969" y="154120"/>
                </a:lnTo>
                <a:cubicBezTo>
                  <a:pt x="1391027" y="153098"/>
                  <a:pt x="1392744" y="153098"/>
                  <a:pt x="1393802" y="154120"/>
                </a:cubicBezTo>
                <a:lnTo>
                  <a:pt x="1599077" y="359359"/>
                </a:lnTo>
                <a:cubicBezTo>
                  <a:pt x="1599735" y="360016"/>
                  <a:pt x="1599881" y="360783"/>
                  <a:pt x="1599881" y="361294"/>
                </a:cubicBezTo>
                <a:cubicBezTo>
                  <a:pt x="1599881" y="361805"/>
                  <a:pt x="1599735" y="362535"/>
                  <a:pt x="1599077" y="363193"/>
                </a:cubicBezTo>
                <a:lnTo>
                  <a:pt x="1455692" y="506578"/>
                </a:lnTo>
                <a:cubicBezTo>
                  <a:pt x="1443314" y="518956"/>
                  <a:pt x="1440648" y="538235"/>
                  <a:pt x="1449229" y="553461"/>
                </a:cubicBezTo>
                <a:cubicBezTo>
                  <a:pt x="1475408" y="599722"/>
                  <a:pt x="1495856" y="649088"/>
                  <a:pt x="1510059" y="700133"/>
                </a:cubicBezTo>
                <a:cubicBezTo>
                  <a:pt x="1514733" y="716965"/>
                  <a:pt x="1530251" y="728686"/>
                  <a:pt x="1547777" y="728686"/>
                </a:cubicBezTo>
                <a:lnTo>
                  <a:pt x="1750496" y="728686"/>
                </a:lnTo>
                <a:cubicBezTo>
                  <a:pt x="1751956" y="728686"/>
                  <a:pt x="1753198" y="729890"/>
                  <a:pt x="1753198" y="731388"/>
                </a:cubicBezTo>
                <a:close/>
                <a:moveTo>
                  <a:pt x="1273894" y="876526"/>
                </a:moveTo>
                <a:cubicBezTo>
                  <a:pt x="1273894" y="657449"/>
                  <a:pt x="1095676" y="479230"/>
                  <a:pt x="876599" y="479230"/>
                </a:cubicBezTo>
                <a:cubicBezTo>
                  <a:pt x="657522" y="479230"/>
                  <a:pt x="479303" y="657449"/>
                  <a:pt x="479303" y="876526"/>
                </a:cubicBezTo>
                <a:cubicBezTo>
                  <a:pt x="479303" y="1095603"/>
                  <a:pt x="657522" y="1273821"/>
                  <a:pt x="876599" y="1273821"/>
                </a:cubicBezTo>
                <a:cubicBezTo>
                  <a:pt x="1095676" y="1273821"/>
                  <a:pt x="1273894" y="1095603"/>
                  <a:pt x="1273894" y="876526"/>
                </a:cubicBezTo>
                <a:close/>
              </a:path>
            </a:pathLst>
          </a:custGeom>
          <a:solidFill>
            <a:srgbClr val="F8E1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3"/>
          <p:cNvSpPr/>
          <p:nvPr/>
        </p:nvSpPr>
        <p:spPr>
          <a:xfrm>
            <a:off x="7768717" y="4129413"/>
            <a:ext cx="1826223" cy="1826077"/>
          </a:xfrm>
          <a:custGeom>
            <a:avLst/>
            <a:gdLst/>
            <a:ahLst/>
            <a:cxnLst/>
            <a:rect l="l" t="t" r="r" b="b"/>
            <a:pathLst>
              <a:path w="1826223" h="1826077" extrusionOk="0">
                <a:moveTo>
                  <a:pt x="1787009" y="728686"/>
                </a:moveTo>
                <a:lnTo>
                  <a:pt x="1584290" y="728686"/>
                </a:lnTo>
                <a:cubicBezTo>
                  <a:pt x="1583121" y="728686"/>
                  <a:pt x="1582062" y="727955"/>
                  <a:pt x="1581770" y="726860"/>
                </a:cubicBezTo>
                <a:cubicBezTo>
                  <a:pt x="1566763" y="672967"/>
                  <a:pt x="1545148" y="620863"/>
                  <a:pt x="1517544" y="572009"/>
                </a:cubicBezTo>
                <a:cubicBezTo>
                  <a:pt x="1516997" y="571023"/>
                  <a:pt x="1517179" y="569745"/>
                  <a:pt x="1518019" y="568906"/>
                </a:cubicBezTo>
                <a:lnTo>
                  <a:pt x="1661405" y="425520"/>
                </a:lnTo>
                <a:cubicBezTo>
                  <a:pt x="1668817" y="418108"/>
                  <a:pt x="1672906" y="408286"/>
                  <a:pt x="1672906" y="397807"/>
                </a:cubicBezTo>
                <a:cubicBezTo>
                  <a:pt x="1672906" y="387328"/>
                  <a:pt x="1668817" y="377469"/>
                  <a:pt x="1661405" y="370057"/>
                </a:cubicBezTo>
                <a:lnTo>
                  <a:pt x="1456130" y="164819"/>
                </a:lnTo>
                <a:cubicBezTo>
                  <a:pt x="1440831" y="149556"/>
                  <a:pt x="1415966" y="149556"/>
                  <a:pt x="1400667" y="164819"/>
                </a:cubicBezTo>
                <a:lnTo>
                  <a:pt x="1257245" y="308168"/>
                </a:lnTo>
                <a:cubicBezTo>
                  <a:pt x="1256405" y="309008"/>
                  <a:pt x="1255127" y="309227"/>
                  <a:pt x="1254141" y="308679"/>
                </a:cubicBezTo>
                <a:cubicBezTo>
                  <a:pt x="1205177" y="280966"/>
                  <a:pt x="1153037" y="259350"/>
                  <a:pt x="1099290" y="244417"/>
                </a:cubicBezTo>
                <a:cubicBezTo>
                  <a:pt x="1098195" y="244124"/>
                  <a:pt x="1097465" y="243066"/>
                  <a:pt x="1097465" y="241897"/>
                </a:cubicBezTo>
                <a:lnTo>
                  <a:pt x="1097465" y="39215"/>
                </a:lnTo>
                <a:cubicBezTo>
                  <a:pt x="1097465" y="17563"/>
                  <a:pt x="1079866" y="0"/>
                  <a:pt x="1058250" y="0"/>
                </a:cubicBezTo>
                <a:lnTo>
                  <a:pt x="767973" y="0"/>
                </a:lnTo>
                <a:cubicBezTo>
                  <a:pt x="746358" y="0"/>
                  <a:pt x="728759" y="17563"/>
                  <a:pt x="728759" y="39215"/>
                </a:cubicBezTo>
                <a:lnTo>
                  <a:pt x="728759" y="241897"/>
                </a:lnTo>
                <a:cubicBezTo>
                  <a:pt x="728759" y="243102"/>
                  <a:pt x="728028" y="244124"/>
                  <a:pt x="726933" y="244417"/>
                </a:cubicBezTo>
                <a:cubicBezTo>
                  <a:pt x="673150" y="259387"/>
                  <a:pt x="621009" y="281002"/>
                  <a:pt x="572046" y="308716"/>
                </a:cubicBezTo>
                <a:cubicBezTo>
                  <a:pt x="571096" y="309263"/>
                  <a:pt x="569818" y="309044"/>
                  <a:pt x="568979" y="308204"/>
                </a:cubicBezTo>
                <a:lnTo>
                  <a:pt x="425556" y="164819"/>
                </a:lnTo>
                <a:cubicBezTo>
                  <a:pt x="410258" y="149556"/>
                  <a:pt x="385392" y="149556"/>
                  <a:pt x="370094" y="164819"/>
                </a:cubicBezTo>
                <a:lnTo>
                  <a:pt x="164782" y="370094"/>
                </a:lnTo>
                <a:cubicBezTo>
                  <a:pt x="157370" y="377506"/>
                  <a:pt x="153281" y="387364"/>
                  <a:pt x="153281" y="397843"/>
                </a:cubicBezTo>
                <a:cubicBezTo>
                  <a:pt x="153281" y="408322"/>
                  <a:pt x="157370" y="418181"/>
                  <a:pt x="164782" y="425593"/>
                </a:cubicBezTo>
                <a:lnTo>
                  <a:pt x="308204" y="568906"/>
                </a:lnTo>
                <a:cubicBezTo>
                  <a:pt x="309044" y="569745"/>
                  <a:pt x="309227" y="571023"/>
                  <a:pt x="308679" y="572009"/>
                </a:cubicBezTo>
                <a:cubicBezTo>
                  <a:pt x="281002" y="621046"/>
                  <a:pt x="259387" y="673150"/>
                  <a:pt x="244453" y="726860"/>
                </a:cubicBezTo>
                <a:cubicBezTo>
                  <a:pt x="244161" y="727955"/>
                  <a:pt x="243102" y="728686"/>
                  <a:pt x="241897" y="728686"/>
                </a:cubicBezTo>
                <a:lnTo>
                  <a:pt x="39215" y="728686"/>
                </a:lnTo>
                <a:cubicBezTo>
                  <a:pt x="17599" y="728686"/>
                  <a:pt x="0" y="746285"/>
                  <a:pt x="0" y="767900"/>
                </a:cubicBezTo>
                <a:lnTo>
                  <a:pt x="0" y="1058250"/>
                </a:lnTo>
                <a:cubicBezTo>
                  <a:pt x="0" y="1079902"/>
                  <a:pt x="17599" y="1097465"/>
                  <a:pt x="39215" y="1097465"/>
                </a:cubicBezTo>
                <a:lnTo>
                  <a:pt x="241934" y="1097465"/>
                </a:lnTo>
                <a:cubicBezTo>
                  <a:pt x="243102" y="1097465"/>
                  <a:pt x="244161" y="1098231"/>
                  <a:pt x="244453" y="1099290"/>
                </a:cubicBezTo>
                <a:cubicBezTo>
                  <a:pt x="259460" y="1153147"/>
                  <a:pt x="281075" y="1205250"/>
                  <a:pt x="308679" y="1254178"/>
                </a:cubicBezTo>
                <a:cubicBezTo>
                  <a:pt x="309263" y="1255163"/>
                  <a:pt x="309044" y="1256405"/>
                  <a:pt x="308204" y="1257281"/>
                </a:cubicBezTo>
                <a:lnTo>
                  <a:pt x="164819" y="1400630"/>
                </a:lnTo>
                <a:cubicBezTo>
                  <a:pt x="157407" y="1408042"/>
                  <a:pt x="153317" y="1417901"/>
                  <a:pt x="153317" y="1428380"/>
                </a:cubicBezTo>
                <a:cubicBezTo>
                  <a:pt x="153317" y="1438859"/>
                  <a:pt x="157407" y="1448718"/>
                  <a:pt x="164819" y="1456093"/>
                </a:cubicBezTo>
                <a:lnTo>
                  <a:pt x="370130" y="1661295"/>
                </a:lnTo>
                <a:cubicBezTo>
                  <a:pt x="385429" y="1676594"/>
                  <a:pt x="410331" y="1676594"/>
                  <a:pt x="425593" y="1661295"/>
                </a:cubicBezTo>
                <a:lnTo>
                  <a:pt x="568979" y="1517909"/>
                </a:lnTo>
                <a:cubicBezTo>
                  <a:pt x="569818" y="1517070"/>
                  <a:pt x="571096" y="1516887"/>
                  <a:pt x="572046" y="1517435"/>
                </a:cubicBezTo>
                <a:cubicBezTo>
                  <a:pt x="620863" y="1545038"/>
                  <a:pt x="672967" y="1566654"/>
                  <a:pt x="726933" y="1581697"/>
                </a:cubicBezTo>
                <a:cubicBezTo>
                  <a:pt x="728028" y="1581989"/>
                  <a:pt x="728759" y="1583048"/>
                  <a:pt x="728759" y="1584217"/>
                </a:cubicBezTo>
                <a:lnTo>
                  <a:pt x="728759" y="1786863"/>
                </a:lnTo>
                <a:cubicBezTo>
                  <a:pt x="728759" y="1808478"/>
                  <a:pt x="746358" y="1826077"/>
                  <a:pt x="767973" y="1826077"/>
                </a:cubicBezTo>
                <a:lnTo>
                  <a:pt x="1058286" y="1826077"/>
                </a:lnTo>
                <a:cubicBezTo>
                  <a:pt x="1079902" y="1826077"/>
                  <a:pt x="1097501" y="1808478"/>
                  <a:pt x="1097501" y="1786863"/>
                </a:cubicBezTo>
                <a:lnTo>
                  <a:pt x="1097501" y="1584217"/>
                </a:lnTo>
                <a:cubicBezTo>
                  <a:pt x="1097501" y="1583048"/>
                  <a:pt x="1098268" y="1581989"/>
                  <a:pt x="1099327" y="1581697"/>
                </a:cubicBezTo>
                <a:cubicBezTo>
                  <a:pt x="1153293" y="1566654"/>
                  <a:pt x="1205396" y="1545038"/>
                  <a:pt x="1254214" y="1517435"/>
                </a:cubicBezTo>
                <a:cubicBezTo>
                  <a:pt x="1255163" y="1516887"/>
                  <a:pt x="1256441" y="1517070"/>
                  <a:pt x="1257318" y="1517909"/>
                </a:cubicBezTo>
                <a:lnTo>
                  <a:pt x="1400667" y="1661295"/>
                </a:lnTo>
                <a:cubicBezTo>
                  <a:pt x="1415966" y="1676594"/>
                  <a:pt x="1440831" y="1676594"/>
                  <a:pt x="1456130" y="1661295"/>
                </a:cubicBezTo>
                <a:lnTo>
                  <a:pt x="1661441" y="1456130"/>
                </a:lnTo>
                <a:cubicBezTo>
                  <a:pt x="1668853" y="1448718"/>
                  <a:pt x="1672943" y="1438859"/>
                  <a:pt x="1672943" y="1428380"/>
                </a:cubicBezTo>
                <a:cubicBezTo>
                  <a:pt x="1672943" y="1417901"/>
                  <a:pt x="1668853" y="1408042"/>
                  <a:pt x="1661441" y="1400630"/>
                </a:cubicBezTo>
                <a:lnTo>
                  <a:pt x="1518092" y="1257281"/>
                </a:lnTo>
                <a:cubicBezTo>
                  <a:pt x="1517216" y="1256405"/>
                  <a:pt x="1517033" y="1255163"/>
                  <a:pt x="1517581" y="1254178"/>
                </a:cubicBezTo>
                <a:cubicBezTo>
                  <a:pt x="1531419" y="1229677"/>
                  <a:pt x="1543760" y="1204374"/>
                  <a:pt x="1554459" y="1178487"/>
                </a:cubicBezTo>
                <a:cubicBezTo>
                  <a:pt x="1565193" y="1152635"/>
                  <a:pt x="1574358" y="1126164"/>
                  <a:pt x="1581807" y="1099290"/>
                </a:cubicBezTo>
                <a:cubicBezTo>
                  <a:pt x="1582099" y="1098231"/>
                  <a:pt x="1583158" y="1097465"/>
                  <a:pt x="1584363" y="1097465"/>
                </a:cubicBezTo>
                <a:lnTo>
                  <a:pt x="1787009" y="1097465"/>
                </a:lnTo>
                <a:cubicBezTo>
                  <a:pt x="1808624" y="1097465"/>
                  <a:pt x="1826223" y="1079902"/>
                  <a:pt x="1826223" y="1058250"/>
                </a:cubicBezTo>
                <a:lnTo>
                  <a:pt x="1826223" y="767900"/>
                </a:lnTo>
                <a:cubicBezTo>
                  <a:pt x="1826223" y="746285"/>
                  <a:pt x="1808624" y="728686"/>
                  <a:pt x="1787009" y="728686"/>
                </a:cubicBezTo>
                <a:close/>
                <a:moveTo>
                  <a:pt x="1789711" y="1058250"/>
                </a:moveTo>
                <a:cubicBezTo>
                  <a:pt x="1789711" y="1059747"/>
                  <a:pt x="1788469" y="1060952"/>
                  <a:pt x="1787009" y="1060952"/>
                </a:cubicBezTo>
                <a:lnTo>
                  <a:pt x="1584363" y="1060952"/>
                </a:lnTo>
                <a:cubicBezTo>
                  <a:pt x="1566836" y="1060952"/>
                  <a:pt x="1551319" y="1072709"/>
                  <a:pt x="1546645" y="1089541"/>
                </a:cubicBezTo>
                <a:cubicBezTo>
                  <a:pt x="1532478" y="1140404"/>
                  <a:pt x="1512031" y="1189769"/>
                  <a:pt x="1485778" y="1236213"/>
                </a:cubicBezTo>
                <a:cubicBezTo>
                  <a:pt x="1477198" y="1251403"/>
                  <a:pt x="1479863" y="1270681"/>
                  <a:pt x="1492277" y="1283096"/>
                </a:cubicBezTo>
                <a:lnTo>
                  <a:pt x="1635627" y="1426445"/>
                </a:lnTo>
                <a:cubicBezTo>
                  <a:pt x="1636284" y="1427102"/>
                  <a:pt x="1636430" y="1427869"/>
                  <a:pt x="1636430" y="1428380"/>
                </a:cubicBezTo>
                <a:cubicBezTo>
                  <a:pt x="1636430" y="1428891"/>
                  <a:pt x="1636284" y="1429621"/>
                  <a:pt x="1635627" y="1430279"/>
                </a:cubicBezTo>
                <a:lnTo>
                  <a:pt x="1430315" y="1635481"/>
                </a:lnTo>
                <a:cubicBezTo>
                  <a:pt x="1429256" y="1636539"/>
                  <a:pt x="1427540" y="1636539"/>
                  <a:pt x="1426481" y="1635481"/>
                </a:cubicBezTo>
                <a:lnTo>
                  <a:pt x="1283132" y="1492095"/>
                </a:lnTo>
                <a:cubicBezTo>
                  <a:pt x="1270718" y="1479680"/>
                  <a:pt x="1251439" y="1477052"/>
                  <a:pt x="1236213" y="1485632"/>
                </a:cubicBezTo>
                <a:cubicBezTo>
                  <a:pt x="1190025" y="1511812"/>
                  <a:pt x="1140659" y="1532295"/>
                  <a:pt x="1089541" y="1546499"/>
                </a:cubicBezTo>
                <a:cubicBezTo>
                  <a:pt x="1072745" y="1551172"/>
                  <a:pt x="1060988" y="1566690"/>
                  <a:pt x="1060988" y="1584217"/>
                </a:cubicBezTo>
                <a:lnTo>
                  <a:pt x="1060988" y="1786863"/>
                </a:lnTo>
                <a:cubicBezTo>
                  <a:pt x="1060988" y="1788360"/>
                  <a:pt x="1059784" y="1789564"/>
                  <a:pt x="1058286" y="1789564"/>
                </a:cubicBezTo>
                <a:lnTo>
                  <a:pt x="767973" y="1789564"/>
                </a:lnTo>
                <a:cubicBezTo>
                  <a:pt x="766476" y="1789564"/>
                  <a:pt x="765271" y="1788360"/>
                  <a:pt x="765271" y="1786863"/>
                </a:cubicBezTo>
                <a:lnTo>
                  <a:pt x="765271" y="1584217"/>
                </a:lnTo>
                <a:cubicBezTo>
                  <a:pt x="765271" y="1566690"/>
                  <a:pt x="753551" y="1551172"/>
                  <a:pt x="736718" y="1546499"/>
                </a:cubicBezTo>
                <a:cubicBezTo>
                  <a:pt x="685601" y="1532295"/>
                  <a:pt x="636272" y="1511812"/>
                  <a:pt x="590047" y="1485632"/>
                </a:cubicBezTo>
                <a:cubicBezTo>
                  <a:pt x="584095" y="1482273"/>
                  <a:pt x="577486" y="1480630"/>
                  <a:pt x="570914" y="1480630"/>
                </a:cubicBezTo>
                <a:cubicBezTo>
                  <a:pt x="560763" y="1480630"/>
                  <a:pt x="550686" y="1484573"/>
                  <a:pt x="543128" y="1492095"/>
                </a:cubicBezTo>
                <a:lnTo>
                  <a:pt x="399778" y="1635481"/>
                </a:lnTo>
                <a:cubicBezTo>
                  <a:pt x="398720" y="1636539"/>
                  <a:pt x="397003" y="1636539"/>
                  <a:pt x="395945" y="1635481"/>
                </a:cubicBezTo>
                <a:lnTo>
                  <a:pt x="190633" y="1430279"/>
                </a:lnTo>
                <a:cubicBezTo>
                  <a:pt x="189976" y="1429621"/>
                  <a:pt x="189830" y="1428891"/>
                  <a:pt x="189830" y="1428380"/>
                </a:cubicBezTo>
                <a:cubicBezTo>
                  <a:pt x="189830" y="1427869"/>
                  <a:pt x="189976" y="1427102"/>
                  <a:pt x="190633" y="1426445"/>
                </a:cubicBezTo>
                <a:lnTo>
                  <a:pt x="334019" y="1283096"/>
                </a:lnTo>
                <a:cubicBezTo>
                  <a:pt x="346397" y="1270681"/>
                  <a:pt x="349062" y="1251403"/>
                  <a:pt x="340482" y="1236213"/>
                </a:cubicBezTo>
                <a:cubicBezTo>
                  <a:pt x="314302" y="1189842"/>
                  <a:pt x="293855" y="1140513"/>
                  <a:pt x="279651" y="1089505"/>
                </a:cubicBezTo>
                <a:cubicBezTo>
                  <a:pt x="274978" y="1072709"/>
                  <a:pt x="259460" y="1060952"/>
                  <a:pt x="241934" y="1060952"/>
                </a:cubicBezTo>
                <a:lnTo>
                  <a:pt x="39215" y="1060952"/>
                </a:lnTo>
                <a:cubicBezTo>
                  <a:pt x="37754" y="1060952"/>
                  <a:pt x="36513" y="1059747"/>
                  <a:pt x="36513" y="1058250"/>
                </a:cubicBezTo>
                <a:lnTo>
                  <a:pt x="36513" y="767900"/>
                </a:lnTo>
                <a:cubicBezTo>
                  <a:pt x="36513" y="766403"/>
                  <a:pt x="37754" y="765198"/>
                  <a:pt x="39215" y="765198"/>
                </a:cubicBezTo>
                <a:lnTo>
                  <a:pt x="241897" y="765198"/>
                </a:lnTo>
                <a:cubicBezTo>
                  <a:pt x="259460" y="765198"/>
                  <a:pt x="274978" y="753441"/>
                  <a:pt x="279615" y="736645"/>
                </a:cubicBezTo>
                <a:cubicBezTo>
                  <a:pt x="293745" y="685783"/>
                  <a:pt x="314229" y="636454"/>
                  <a:pt x="340482" y="589974"/>
                </a:cubicBezTo>
                <a:cubicBezTo>
                  <a:pt x="349062" y="574748"/>
                  <a:pt x="346397" y="555469"/>
                  <a:pt x="334019" y="543091"/>
                </a:cubicBezTo>
                <a:lnTo>
                  <a:pt x="190597" y="399742"/>
                </a:lnTo>
                <a:cubicBezTo>
                  <a:pt x="189939" y="399085"/>
                  <a:pt x="189793" y="398354"/>
                  <a:pt x="189793" y="397843"/>
                </a:cubicBezTo>
                <a:cubicBezTo>
                  <a:pt x="189793" y="397332"/>
                  <a:pt x="189939" y="396602"/>
                  <a:pt x="190597" y="395945"/>
                </a:cubicBezTo>
                <a:lnTo>
                  <a:pt x="395908" y="190633"/>
                </a:lnTo>
                <a:cubicBezTo>
                  <a:pt x="396967" y="189611"/>
                  <a:pt x="398683" y="189611"/>
                  <a:pt x="399742" y="190633"/>
                </a:cubicBezTo>
                <a:lnTo>
                  <a:pt x="543164" y="334019"/>
                </a:lnTo>
                <a:cubicBezTo>
                  <a:pt x="555579" y="346433"/>
                  <a:pt x="574857" y="349099"/>
                  <a:pt x="590047" y="340482"/>
                </a:cubicBezTo>
                <a:cubicBezTo>
                  <a:pt x="636418" y="314229"/>
                  <a:pt x="685783" y="293745"/>
                  <a:pt x="736718" y="279615"/>
                </a:cubicBezTo>
                <a:cubicBezTo>
                  <a:pt x="753514" y="274941"/>
                  <a:pt x="765271" y="259423"/>
                  <a:pt x="765271" y="241897"/>
                </a:cubicBezTo>
                <a:lnTo>
                  <a:pt x="765271" y="39215"/>
                </a:lnTo>
                <a:cubicBezTo>
                  <a:pt x="765271" y="37718"/>
                  <a:pt x="766476" y="36513"/>
                  <a:pt x="767973" y="36513"/>
                </a:cubicBezTo>
                <a:lnTo>
                  <a:pt x="1058250" y="36513"/>
                </a:lnTo>
                <a:cubicBezTo>
                  <a:pt x="1059747" y="36513"/>
                  <a:pt x="1060952" y="37718"/>
                  <a:pt x="1060952" y="39215"/>
                </a:cubicBezTo>
                <a:lnTo>
                  <a:pt x="1060952" y="241897"/>
                </a:lnTo>
                <a:cubicBezTo>
                  <a:pt x="1060952" y="259423"/>
                  <a:pt x="1072709" y="274941"/>
                  <a:pt x="1089505" y="279615"/>
                </a:cubicBezTo>
                <a:cubicBezTo>
                  <a:pt x="1140440" y="293745"/>
                  <a:pt x="1189769" y="314229"/>
                  <a:pt x="1236177" y="340445"/>
                </a:cubicBezTo>
                <a:cubicBezTo>
                  <a:pt x="1251403" y="349062"/>
                  <a:pt x="1270645" y="346397"/>
                  <a:pt x="1283059" y="333982"/>
                </a:cubicBezTo>
                <a:lnTo>
                  <a:pt x="1426481" y="190633"/>
                </a:lnTo>
                <a:cubicBezTo>
                  <a:pt x="1427540" y="189611"/>
                  <a:pt x="1429256" y="189611"/>
                  <a:pt x="1430315" y="190633"/>
                </a:cubicBezTo>
                <a:lnTo>
                  <a:pt x="1635590" y="395872"/>
                </a:lnTo>
                <a:cubicBezTo>
                  <a:pt x="1636247" y="396529"/>
                  <a:pt x="1636393" y="397296"/>
                  <a:pt x="1636393" y="397807"/>
                </a:cubicBezTo>
                <a:cubicBezTo>
                  <a:pt x="1636393" y="398318"/>
                  <a:pt x="1636247" y="399048"/>
                  <a:pt x="1635590" y="399705"/>
                </a:cubicBezTo>
                <a:lnTo>
                  <a:pt x="1492204" y="543091"/>
                </a:lnTo>
                <a:cubicBezTo>
                  <a:pt x="1479827" y="555469"/>
                  <a:pt x="1477161" y="574748"/>
                  <a:pt x="1485742" y="589974"/>
                </a:cubicBezTo>
                <a:cubicBezTo>
                  <a:pt x="1511921" y="636235"/>
                  <a:pt x="1532368" y="685601"/>
                  <a:pt x="1546572" y="736645"/>
                </a:cubicBezTo>
                <a:cubicBezTo>
                  <a:pt x="1551246" y="753478"/>
                  <a:pt x="1566763" y="765198"/>
                  <a:pt x="1584290" y="765198"/>
                </a:cubicBezTo>
                <a:lnTo>
                  <a:pt x="1787009" y="765198"/>
                </a:lnTo>
                <a:cubicBezTo>
                  <a:pt x="1788469" y="765198"/>
                  <a:pt x="1789711" y="766403"/>
                  <a:pt x="1789711" y="767900"/>
                </a:cubicBezTo>
                <a:lnTo>
                  <a:pt x="1789711" y="1058250"/>
                </a:lnTo>
                <a:close/>
                <a:moveTo>
                  <a:pt x="913112" y="515743"/>
                </a:moveTo>
                <a:cubicBezTo>
                  <a:pt x="694035" y="515743"/>
                  <a:pt x="515816" y="693962"/>
                  <a:pt x="515816" y="913039"/>
                </a:cubicBezTo>
                <a:cubicBezTo>
                  <a:pt x="515816" y="1132115"/>
                  <a:pt x="694035" y="1310334"/>
                  <a:pt x="913112" y="1310334"/>
                </a:cubicBezTo>
                <a:cubicBezTo>
                  <a:pt x="1132188" y="1310334"/>
                  <a:pt x="1310407" y="1132115"/>
                  <a:pt x="1310407" y="913039"/>
                </a:cubicBezTo>
                <a:cubicBezTo>
                  <a:pt x="1310407" y="693962"/>
                  <a:pt x="1132188" y="515743"/>
                  <a:pt x="913112" y="515743"/>
                </a:cubicBezTo>
                <a:close/>
                <a:moveTo>
                  <a:pt x="913112" y="1273821"/>
                </a:moveTo>
                <a:cubicBezTo>
                  <a:pt x="714153" y="1273821"/>
                  <a:pt x="552329" y="1111997"/>
                  <a:pt x="552329" y="913039"/>
                </a:cubicBezTo>
                <a:cubicBezTo>
                  <a:pt x="552329" y="714080"/>
                  <a:pt x="714153" y="552256"/>
                  <a:pt x="913112" y="552256"/>
                </a:cubicBezTo>
                <a:cubicBezTo>
                  <a:pt x="1112070" y="552256"/>
                  <a:pt x="1273894" y="714080"/>
                  <a:pt x="1273894" y="913039"/>
                </a:cubicBezTo>
                <a:cubicBezTo>
                  <a:pt x="1273894" y="1111997"/>
                  <a:pt x="1112070" y="1273821"/>
                  <a:pt x="913112" y="1273821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12693431" y="4147669"/>
            <a:ext cx="1789272" cy="1789272"/>
          </a:xfrm>
          <a:custGeom>
            <a:avLst/>
            <a:gdLst/>
            <a:ahLst/>
            <a:cxnLst/>
            <a:rect l="l" t="t" r="r" b="b"/>
            <a:pathLst>
              <a:path w="1789272" h="1789272" extrusionOk="0">
                <a:moveTo>
                  <a:pt x="1789272" y="894636"/>
                </a:moveTo>
                <a:cubicBezTo>
                  <a:pt x="1789272" y="1136862"/>
                  <a:pt x="1693025" y="1356596"/>
                  <a:pt x="1536640" y="1517690"/>
                </a:cubicBezTo>
                <a:cubicBezTo>
                  <a:pt x="1374122" y="1685138"/>
                  <a:pt x="1146647" y="1789199"/>
                  <a:pt x="894855" y="1789272"/>
                </a:cubicBezTo>
                <a:lnTo>
                  <a:pt x="894636" y="1789272"/>
                </a:lnTo>
                <a:cubicBezTo>
                  <a:pt x="642808" y="1789272"/>
                  <a:pt x="415296" y="1685247"/>
                  <a:pt x="252705" y="1517800"/>
                </a:cubicBezTo>
                <a:cubicBezTo>
                  <a:pt x="96321" y="1356705"/>
                  <a:pt x="0" y="1136898"/>
                  <a:pt x="0" y="894636"/>
                </a:cubicBezTo>
                <a:cubicBezTo>
                  <a:pt x="0" y="889415"/>
                  <a:pt x="37" y="884194"/>
                  <a:pt x="146" y="879009"/>
                </a:cubicBezTo>
                <a:cubicBezTo>
                  <a:pt x="4162" y="642954"/>
                  <a:pt x="99680" y="429171"/>
                  <a:pt x="252668" y="271546"/>
                </a:cubicBezTo>
                <a:cubicBezTo>
                  <a:pt x="415187" y="104098"/>
                  <a:pt x="642698" y="37"/>
                  <a:pt x="894527" y="0"/>
                </a:cubicBezTo>
                <a:lnTo>
                  <a:pt x="894673" y="0"/>
                </a:lnTo>
                <a:cubicBezTo>
                  <a:pt x="894709" y="0"/>
                  <a:pt x="894709" y="0"/>
                  <a:pt x="894746" y="0"/>
                </a:cubicBezTo>
                <a:lnTo>
                  <a:pt x="894855" y="0"/>
                </a:lnTo>
                <a:cubicBezTo>
                  <a:pt x="1146611" y="73"/>
                  <a:pt x="1374085" y="104134"/>
                  <a:pt x="1536604" y="271546"/>
                </a:cubicBezTo>
                <a:cubicBezTo>
                  <a:pt x="1689592" y="429171"/>
                  <a:pt x="1785110" y="642954"/>
                  <a:pt x="1789126" y="879009"/>
                </a:cubicBezTo>
                <a:cubicBezTo>
                  <a:pt x="1789236" y="884194"/>
                  <a:pt x="1789272" y="889415"/>
                  <a:pt x="1789272" y="894636"/>
                </a:cubicBezTo>
                <a:close/>
              </a:path>
            </a:pathLst>
          </a:custGeom>
          <a:solidFill>
            <a:srgbClr val="F8E1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3"/>
          <p:cNvSpPr/>
          <p:nvPr/>
        </p:nvSpPr>
        <p:spPr>
          <a:xfrm>
            <a:off x="12675175" y="4129376"/>
            <a:ext cx="1825821" cy="1825821"/>
          </a:xfrm>
          <a:custGeom>
            <a:avLst/>
            <a:gdLst/>
            <a:ahLst/>
            <a:cxnLst/>
            <a:rect l="l" t="t" r="r" b="b"/>
            <a:pathLst>
              <a:path w="1825821" h="1825821" extrusionOk="0">
                <a:moveTo>
                  <a:pt x="1825822" y="897302"/>
                </a:moveTo>
                <a:cubicBezTo>
                  <a:pt x="1825822" y="896389"/>
                  <a:pt x="1825676" y="895476"/>
                  <a:pt x="1825566" y="894600"/>
                </a:cubicBezTo>
                <a:cubicBezTo>
                  <a:pt x="1821038" y="662890"/>
                  <a:pt x="1729610" y="443667"/>
                  <a:pt x="1567968" y="277132"/>
                </a:cubicBezTo>
                <a:cubicBezTo>
                  <a:pt x="1483806" y="190451"/>
                  <a:pt x="1385149" y="122281"/>
                  <a:pt x="1274698" y="74559"/>
                </a:cubicBezTo>
                <a:cubicBezTo>
                  <a:pt x="1267541" y="71456"/>
                  <a:pt x="1260385" y="68461"/>
                  <a:pt x="1253155" y="65577"/>
                </a:cubicBezTo>
                <a:cubicBezTo>
                  <a:pt x="1145187" y="22127"/>
                  <a:pt x="1030975" y="110"/>
                  <a:pt x="913112" y="37"/>
                </a:cubicBezTo>
                <a:cubicBezTo>
                  <a:pt x="913039" y="37"/>
                  <a:pt x="913002" y="0"/>
                  <a:pt x="912929" y="0"/>
                </a:cubicBezTo>
                <a:cubicBezTo>
                  <a:pt x="912893" y="0"/>
                  <a:pt x="912820" y="0"/>
                  <a:pt x="912783" y="0"/>
                </a:cubicBezTo>
                <a:cubicBezTo>
                  <a:pt x="912783" y="0"/>
                  <a:pt x="912783" y="0"/>
                  <a:pt x="912783" y="0"/>
                </a:cubicBezTo>
                <a:cubicBezTo>
                  <a:pt x="912783" y="0"/>
                  <a:pt x="912746" y="0"/>
                  <a:pt x="912746" y="0"/>
                </a:cubicBezTo>
                <a:cubicBezTo>
                  <a:pt x="909278" y="0"/>
                  <a:pt x="905846" y="110"/>
                  <a:pt x="902377" y="146"/>
                </a:cubicBezTo>
                <a:cubicBezTo>
                  <a:pt x="898032" y="183"/>
                  <a:pt x="893687" y="219"/>
                  <a:pt x="889342" y="329"/>
                </a:cubicBezTo>
                <a:cubicBezTo>
                  <a:pt x="887151" y="402"/>
                  <a:pt x="884960" y="511"/>
                  <a:pt x="882733" y="584"/>
                </a:cubicBezTo>
                <a:cubicBezTo>
                  <a:pt x="877110" y="767"/>
                  <a:pt x="871487" y="949"/>
                  <a:pt x="865901" y="1205"/>
                </a:cubicBezTo>
                <a:cubicBezTo>
                  <a:pt x="865462" y="1241"/>
                  <a:pt x="865024" y="1278"/>
                  <a:pt x="864586" y="1278"/>
                </a:cubicBezTo>
                <a:cubicBezTo>
                  <a:pt x="756070" y="6901"/>
                  <a:pt x="650840" y="31438"/>
                  <a:pt x="551197" y="74486"/>
                </a:cubicBezTo>
                <a:cubicBezTo>
                  <a:pt x="440709" y="122245"/>
                  <a:pt x="342015" y="190414"/>
                  <a:pt x="257817" y="277132"/>
                </a:cubicBezTo>
                <a:cubicBezTo>
                  <a:pt x="95627" y="444251"/>
                  <a:pt x="4089" y="664387"/>
                  <a:pt x="146" y="896936"/>
                </a:cubicBezTo>
                <a:cubicBezTo>
                  <a:pt x="37" y="902231"/>
                  <a:pt x="0" y="907598"/>
                  <a:pt x="0" y="912929"/>
                </a:cubicBezTo>
                <a:cubicBezTo>
                  <a:pt x="0" y="1151686"/>
                  <a:pt x="91574" y="1377518"/>
                  <a:pt x="257853" y="1548799"/>
                </a:cubicBezTo>
                <a:cubicBezTo>
                  <a:pt x="342052" y="1635517"/>
                  <a:pt x="440746" y="1703650"/>
                  <a:pt x="551197" y="1751372"/>
                </a:cubicBezTo>
                <a:cubicBezTo>
                  <a:pt x="665555" y="1800774"/>
                  <a:pt x="787252" y="1825822"/>
                  <a:pt x="913075" y="1825822"/>
                </a:cubicBezTo>
                <a:cubicBezTo>
                  <a:pt x="913075" y="1825822"/>
                  <a:pt x="913075" y="1825822"/>
                  <a:pt x="913075" y="1825822"/>
                </a:cubicBezTo>
                <a:cubicBezTo>
                  <a:pt x="913075" y="1825822"/>
                  <a:pt x="913075" y="1825822"/>
                  <a:pt x="913075" y="1825822"/>
                </a:cubicBezTo>
                <a:cubicBezTo>
                  <a:pt x="913075" y="1825822"/>
                  <a:pt x="913075" y="1825822"/>
                  <a:pt x="913075" y="1825822"/>
                </a:cubicBezTo>
                <a:cubicBezTo>
                  <a:pt x="1038679" y="1825785"/>
                  <a:pt x="1160340" y="1800701"/>
                  <a:pt x="1274661" y="1751299"/>
                </a:cubicBezTo>
                <a:cubicBezTo>
                  <a:pt x="1385112" y="1703577"/>
                  <a:pt x="1483770" y="1635408"/>
                  <a:pt x="1567932" y="1548690"/>
                </a:cubicBezTo>
                <a:cubicBezTo>
                  <a:pt x="1734175" y="1377445"/>
                  <a:pt x="1825712" y="1151650"/>
                  <a:pt x="1825712" y="912929"/>
                </a:cubicBezTo>
                <a:cubicBezTo>
                  <a:pt x="1825712" y="908292"/>
                  <a:pt x="1825676" y="903691"/>
                  <a:pt x="1825566" y="899127"/>
                </a:cubicBezTo>
                <a:cubicBezTo>
                  <a:pt x="1825712" y="898507"/>
                  <a:pt x="1825822" y="897922"/>
                  <a:pt x="1825822" y="897302"/>
                </a:cubicBezTo>
                <a:close/>
                <a:moveTo>
                  <a:pt x="1320375" y="1342064"/>
                </a:moveTo>
                <a:cubicBezTo>
                  <a:pt x="1355208" y="1211640"/>
                  <a:pt x="1373684" y="1064640"/>
                  <a:pt x="1373903" y="915595"/>
                </a:cubicBezTo>
                <a:lnTo>
                  <a:pt x="1789236" y="915595"/>
                </a:lnTo>
                <a:cubicBezTo>
                  <a:pt x="1788579" y="1137592"/>
                  <a:pt x="1705475" y="1347796"/>
                  <a:pt x="1554605" y="1509803"/>
                </a:cubicBezTo>
                <a:cubicBezTo>
                  <a:pt x="1485596" y="1441561"/>
                  <a:pt x="1406947" y="1385258"/>
                  <a:pt x="1320375" y="1342064"/>
                </a:cubicBezTo>
                <a:close/>
                <a:moveTo>
                  <a:pt x="751141" y="1774521"/>
                </a:moveTo>
                <a:cubicBezTo>
                  <a:pt x="747161" y="1773791"/>
                  <a:pt x="743218" y="1773061"/>
                  <a:pt x="739238" y="1772257"/>
                </a:cubicBezTo>
                <a:cubicBezTo>
                  <a:pt x="736098" y="1771637"/>
                  <a:pt x="732994" y="1770943"/>
                  <a:pt x="729890" y="1770286"/>
                </a:cubicBezTo>
                <a:cubicBezTo>
                  <a:pt x="725984" y="1769446"/>
                  <a:pt x="722040" y="1768643"/>
                  <a:pt x="718133" y="1767766"/>
                </a:cubicBezTo>
                <a:cubicBezTo>
                  <a:pt x="715030" y="1767073"/>
                  <a:pt x="711926" y="1766306"/>
                  <a:pt x="708823" y="1765576"/>
                </a:cubicBezTo>
                <a:cubicBezTo>
                  <a:pt x="704916" y="1764663"/>
                  <a:pt x="701045" y="1763750"/>
                  <a:pt x="697139" y="1762764"/>
                </a:cubicBezTo>
                <a:cubicBezTo>
                  <a:pt x="694071" y="1761997"/>
                  <a:pt x="691004" y="1761157"/>
                  <a:pt x="687937" y="1760354"/>
                </a:cubicBezTo>
                <a:cubicBezTo>
                  <a:pt x="684067" y="1759332"/>
                  <a:pt x="680197" y="1758309"/>
                  <a:pt x="676326" y="1757251"/>
                </a:cubicBezTo>
                <a:cubicBezTo>
                  <a:pt x="673259" y="1756411"/>
                  <a:pt x="670229" y="1755498"/>
                  <a:pt x="667162" y="1754622"/>
                </a:cubicBezTo>
                <a:cubicBezTo>
                  <a:pt x="663328" y="1753526"/>
                  <a:pt x="659494" y="1752394"/>
                  <a:pt x="655660" y="1751226"/>
                </a:cubicBezTo>
                <a:cubicBezTo>
                  <a:pt x="652629" y="1750313"/>
                  <a:pt x="649599" y="1749327"/>
                  <a:pt x="646568" y="1748378"/>
                </a:cubicBezTo>
                <a:cubicBezTo>
                  <a:pt x="642771" y="1747173"/>
                  <a:pt x="638974" y="1745968"/>
                  <a:pt x="635176" y="1744690"/>
                </a:cubicBezTo>
                <a:cubicBezTo>
                  <a:pt x="632182" y="1743704"/>
                  <a:pt x="629188" y="1742646"/>
                  <a:pt x="626194" y="1741623"/>
                </a:cubicBezTo>
                <a:cubicBezTo>
                  <a:pt x="622433" y="1740309"/>
                  <a:pt x="618636" y="1739031"/>
                  <a:pt x="614912" y="1737680"/>
                </a:cubicBezTo>
                <a:cubicBezTo>
                  <a:pt x="611918" y="1736621"/>
                  <a:pt x="608960" y="1735489"/>
                  <a:pt x="606003" y="1734394"/>
                </a:cubicBezTo>
                <a:cubicBezTo>
                  <a:pt x="602278" y="1733006"/>
                  <a:pt x="598554" y="1731582"/>
                  <a:pt x="594830" y="1730158"/>
                </a:cubicBezTo>
                <a:cubicBezTo>
                  <a:pt x="591872" y="1729026"/>
                  <a:pt x="588951" y="1727821"/>
                  <a:pt x="585994" y="1726653"/>
                </a:cubicBezTo>
                <a:cubicBezTo>
                  <a:pt x="582306" y="1725156"/>
                  <a:pt x="578618" y="1723659"/>
                  <a:pt x="574930" y="1722125"/>
                </a:cubicBezTo>
                <a:cubicBezTo>
                  <a:pt x="572009" y="1720920"/>
                  <a:pt x="569088" y="1719679"/>
                  <a:pt x="566204" y="1718401"/>
                </a:cubicBezTo>
                <a:cubicBezTo>
                  <a:pt x="562552" y="1716831"/>
                  <a:pt x="558901" y="1715224"/>
                  <a:pt x="555250" y="1713618"/>
                </a:cubicBezTo>
                <a:cubicBezTo>
                  <a:pt x="552365" y="1712340"/>
                  <a:pt x="549481" y="1711025"/>
                  <a:pt x="546596" y="1709675"/>
                </a:cubicBezTo>
                <a:cubicBezTo>
                  <a:pt x="542982" y="1707995"/>
                  <a:pt x="539367" y="1706315"/>
                  <a:pt x="535752" y="1704599"/>
                </a:cubicBezTo>
                <a:cubicBezTo>
                  <a:pt x="532904" y="1703248"/>
                  <a:pt x="530056" y="1701861"/>
                  <a:pt x="527208" y="1700473"/>
                </a:cubicBezTo>
                <a:cubicBezTo>
                  <a:pt x="523630" y="1698721"/>
                  <a:pt x="520052" y="1696931"/>
                  <a:pt x="516510" y="1695142"/>
                </a:cubicBezTo>
                <a:cubicBezTo>
                  <a:pt x="513698" y="1693718"/>
                  <a:pt x="510850" y="1692258"/>
                  <a:pt x="508039" y="1690797"/>
                </a:cubicBezTo>
                <a:cubicBezTo>
                  <a:pt x="504497" y="1688935"/>
                  <a:pt x="500992" y="1687073"/>
                  <a:pt x="497487" y="1685174"/>
                </a:cubicBezTo>
                <a:cubicBezTo>
                  <a:pt x="494675" y="1683677"/>
                  <a:pt x="491900" y="1682144"/>
                  <a:pt x="489125" y="1680610"/>
                </a:cubicBezTo>
                <a:cubicBezTo>
                  <a:pt x="485656" y="1678675"/>
                  <a:pt x="482188" y="1676740"/>
                  <a:pt x="478719" y="1674732"/>
                </a:cubicBezTo>
                <a:cubicBezTo>
                  <a:pt x="475944" y="1673162"/>
                  <a:pt x="473169" y="1671555"/>
                  <a:pt x="470431" y="1669949"/>
                </a:cubicBezTo>
                <a:cubicBezTo>
                  <a:pt x="466998" y="1667940"/>
                  <a:pt x="463603" y="1665896"/>
                  <a:pt x="460207" y="1663851"/>
                </a:cubicBezTo>
                <a:cubicBezTo>
                  <a:pt x="457469" y="1662171"/>
                  <a:pt x="454730" y="1660528"/>
                  <a:pt x="451992" y="1658812"/>
                </a:cubicBezTo>
                <a:cubicBezTo>
                  <a:pt x="448633" y="1656731"/>
                  <a:pt x="445273" y="1654577"/>
                  <a:pt x="441914" y="1652459"/>
                </a:cubicBezTo>
                <a:cubicBezTo>
                  <a:pt x="439212" y="1650706"/>
                  <a:pt x="436510" y="1648990"/>
                  <a:pt x="433808" y="1647201"/>
                </a:cubicBezTo>
                <a:cubicBezTo>
                  <a:pt x="430486" y="1645010"/>
                  <a:pt x="427200" y="1642820"/>
                  <a:pt x="423913" y="1640592"/>
                </a:cubicBezTo>
                <a:cubicBezTo>
                  <a:pt x="421211" y="1638767"/>
                  <a:pt x="418546" y="1636978"/>
                  <a:pt x="415881" y="1635115"/>
                </a:cubicBezTo>
                <a:cubicBezTo>
                  <a:pt x="412631" y="1632852"/>
                  <a:pt x="409418" y="1630588"/>
                  <a:pt x="406168" y="1628287"/>
                </a:cubicBezTo>
                <a:cubicBezTo>
                  <a:pt x="403503" y="1626389"/>
                  <a:pt x="400837" y="1624490"/>
                  <a:pt x="398208" y="1622555"/>
                </a:cubicBezTo>
                <a:cubicBezTo>
                  <a:pt x="395032" y="1620218"/>
                  <a:pt x="391855" y="1617881"/>
                  <a:pt x="388679" y="1615508"/>
                </a:cubicBezTo>
                <a:cubicBezTo>
                  <a:pt x="386050" y="1613536"/>
                  <a:pt x="383421" y="1611565"/>
                  <a:pt x="380792" y="1609556"/>
                </a:cubicBezTo>
                <a:cubicBezTo>
                  <a:pt x="377652" y="1607147"/>
                  <a:pt x="374585" y="1604700"/>
                  <a:pt x="371481" y="1602290"/>
                </a:cubicBezTo>
                <a:cubicBezTo>
                  <a:pt x="368889" y="1600246"/>
                  <a:pt x="366260" y="1598201"/>
                  <a:pt x="363704" y="1596083"/>
                </a:cubicBezTo>
                <a:cubicBezTo>
                  <a:pt x="360637" y="1593600"/>
                  <a:pt x="357643" y="1591118"/>
                  <a:pt x="354612" y="1588598"/>
                </a:cubicBezTo>
                <a:cubicBezTo>
                  <a:pt x="352020" y="1586444"/>
                  <a:pt x="349464" y="1584326"/>
                  <a:pt x="346908" y="1582172"/>
                </a:cubicBezTo>
                <a:cubicBezTo>
                  <a:pt x="343914" y="1579652"/>
                  <a:pt x="340993" y="1577060"/>
                  <a:pt x="338035" y="1574504"/>
                </a:cubicBezTo>
                <a:cubicBezTo>
                  <a:pt x="335479" y="1572277"/>
                  <a:pt x="332924" y="1570050"/>
                  <a:pt x="330404" y="1567822"/>
                </a:cubicBezTo>
                <a:cubicBezTo>
                  <a:pt x="327520" y="1565230"/>
                  <a:pt x="324635" y="1562601"/>
                  <a:pt x="321751" y="1559972"/>
                </a:cubicBezTo>
                <a:cubicBezTo>
                  <a:pt x="319231" y="1557672"/>
                  <a:pt x="316675" y="1555335"/>
                  <a:pt x="314192" y="1552998"/>
                </a:cubicBezTo>
                <a:cubicBezTo>
                  <a:pt x="311381" y="1550333"/>
                  <a:pt x="308570" y="1547667"/>
                  <a:pt x="305795" y="1544965"/>
                </a:cubicBezTo>
                <a:cubicBezTo>
                  <a:pt x="303275" y="1542555"/>
                  <a:pt x="300792" y="1540146"/>
                  <a:pt x="298309" y="1537736"/>
                </a:cubicBezTo>
                <a:cubicBezTo>
                  <a:pt x="297762" y="1537225"/>
                  <a:pt x="297251" y="1536677"/>
                  <a:pt x="296739" y="1536166"/>
                </a:cubicBezTo>
                <a:cubicBezTo>
                  <a:pt x="361404" y="1472159"/>
                  <a:pt x="434940" y="1419033"/>
                  <a:pt x="515780" y="1377846"/>
                </a:cubicBezTo>
                <a:cubicBezTo>
                  <a:pt x="554081" y="1506846"/>
                  <a:pt x="608011" y="1615654"/>
                  <a:pt x="672419" y="1693353"/>
                </a:cubicBezTo>
                <a:cubicBezTo>
                  <a:pt x="700790" y="1727566"/>
                  <a:pt x="730913" y="1755388"/>
                  <a:pt x="762241" y="1776566"/>
                </a:cubicBezTo>
                <a:cubicBezTo>
                  <a:pt x="761693" y="1776456"/>
                  <a:pt x="761109" y="1776383"/>
                  <a:pt x="760561" y="1776310"/>
                </a:cubicBezTo>
                <a:cubicBezTo>
                  <a:pt x="757385" y="1775690"/>
                  <a:pt x="754245" y="1775105"/>
                  <a:pt x="751141" y="1774521"/>
                </a:cubicBezTo>
                <a:close/>
                <a:moveTo>
                  <a:pt x="271253" y="1509877"/>
                </a:moveTo>
                <a:cubicBezTo>
                  <a:pt x="120346" y="1347796"/>
                  <a:pt x="37207" y="1137592"/>
                  <a:pt x="36549" y="915558"/>
                </a:cubicBezTo>
                <a:lnTo>
                  <a:pt x="452138" y="915558"/>
                </a:lnTo>
                <a:cubicBezTo>
                  <a:pt x="452357" y="1064603"/>
                  <a:pt x="470832" y="1211567"/>
                  <a:pt x="505666" y="1341954"/>
                </a:cubicBezTo>
                <a:cubicBezTo>
                  <a:pt x="418984" y="1385222"/>
                  <a:pt x="340263" y="1441598"/>
                  <a:pt x="271253" y="1509877"/>
                </a:cubicBezTo>
                <a:close/>
                <a:moveTo>
                  <a:pt x="271217" y="316091"/>
                </a:moveTo>
                <a:cubicBezTo>
                  <a:pt x="340263" y="384370"/>
                  <a:pt x="418984" y="440709"/>
                  <a:pt x="505629" y="483940"/>
                </a:cubicBezTo>
                <a:cubicBezTo>
                  <a:pt x="473279" y="605199"/>
                  <a:pt x="454986" y="741063"/>
                  <a:pt x="452466" y="879082"/>
                </a:cubicBezTo>
                <a:lnTo>
                  <a:pt x="37207" y="879082"/>
                </a:lnTo>
                <a:cubicBezTo>
                  <a:pt x="45166" y="668841"/>
                  <a:pt x="127722" y="470248"/>
                  <a:pt x="271217" y="316091"/>
                </a:cubicBezTo>
                <a:close/>
                <a:moveTo>
                  <a:pt x="313280" y="273809"/>
                </a:moveTo>
                <a:cubicBezTo>
                  <a:pt x="315507" y="271692"/>
                  <a:pt x="317771" y="269647"/>
                  <a:pt x="320035" y="267566"/>
                </a:cubicBezTo>
                <a:cubicBezTo>
                  <a:pt x="322956" y="264900"/>
                  <a:pt x="325877" y="262198"/>
                  <a:pt x="328798" y="259569"/>
                </a:cubicBezTo>
                <a:cubicBezTo>
                  <a:pt x="331098" y="257488"/>
                  <a:pt x="333471" y="255443"/>
                  <a:pt x="335808" y="253399"/>
                </a:cubicBezTo>
                <a:cubicBezTo>
                  <a:pt x="338729" y="250806"/>
                  <a:pt x="341687" y="248250"/>
                  <a:pt x="344644" y="245694"/>
                </a:cubicBezTo>
                <a:cubicBezTo>
                  <a:pt x="347017" y="243650"/>
                  <a:pt x="349427" y="241678"/>
                  <a:pt x="351837" y="239670"/>
                </a:cubicBezTo>
                <a:cubicBezTo>
                  <a:pt x="354831" y="237187"/>
                  <a:pt x="357825" y="234704"/>
                  <a:pt x="360819" y="232258"/>
                </a:cubicBezTo>
                <a:cubicBezTo>
                  <a:pt x="363229" y="230286"/>
                  <a:pt x="365676" y="228351"/>
                  <a:pt x="368122" y="226379"/>
                </a:cubicBezTo>
                <a:cubicBezTo>
                  <a:pt x="371152" y="223969"/>
                  <a:pt x="374219" y="221560"/>
                  <a:pt x="377287" y="219186"/>
                </a:cubicBezTo>
                <a:cubicBezTo>
                  <a:pt x="379733" y="217288"/>
                  <a:pt x="382216" y="215389"/>
                  <a:pt x="384699" y="213527"/>
                </a:cubicBezTo>
                <a:cubicBezTo>
                  <a:pt x="387802" y="211190"/>
                  <a:pt x="390906" y="208853"/>
                  <a:pt x="394046" y="206553"/>
                </a:cubicBezTo>
                <a:cubicBezTo>
                  <a:pt x="396529" y="204727"/>
                  <a:pt x="399048" y="202902"/>
                  <a:pt x="401568" y="201076"/>
                </a:cubicBezTo>
                <a:cubicBezTo>
                  <a:pt x="404744" y="198776"/>
                  <a:pt x="407921" y="196548"/>
                  <a:pt x="411134" y="194285"/>
                </a:cubicBezTo>
                <a:cubicBezTo>
                  <a:pt x="413653" y="192532"/>
                  <a:pt x="416173" y="190779"/>
                  <a:pt x="418692" y="189027"/>
                </a:cubicBezTo>
                <a:cubicBezTo>
                  <a:pt x="421942" y="186799"/>
                  <a:pt x="425228" y="184609"/>
                  <a:pt x="428477" y="182418"/>
                </a:cubicBezTo>
                <a:cubicBezTo>
                  <a:pt x="430997" y="180738"/>
                  <a:pt x="433553" y="179059"/>
                  <a:pt x="436109" y="177416"/>
                </a:cubicBezTo>
                <a:cubicBezTo>
                  <a:pt x="439468" y="175261"/>
                  <a:pt x="442827" y="173107"/>
                  <a:pt x="446186" y="170989"/>
                </a:cubicBezTo>
                <a:cubicBezTo>
                  <a:pt x="448706" y="169383"/>
                  <a:pt x="451225" y="167813"/>
                  <a:pt x="453781" y="166243"/>
                </a:cubicBezTo>
                <a:cubicBezTo>
                  <a:pt x="457250" y="164125"/>
                  <a:pt x="460755" y="162007"/>
                  <a:pt x="464223" y="159926"/>
                </a:cubicBezTo>
                <a:cubicBezTo>
                  <a:pt x="466706" y="158429"/>
                  <a:pt x="469189" y="156932"/>
                  <a:pt x="471709" y="155471"/>
                </a:cubicBezTo>
                <a:cubicBezTo>
                  <a:pt x="475323" y="153354"/>
                  <a:pt x="478975" y="151309"/>
                  <a:pt x="482626" y="149228"/>
                </a:cubicBezTo>
                <a:cubicBezTo>
                  <a:pt x="485072" y="147840"/>
                  <a:pt x="487482" y="146453"/>
                  <a:pt x="489928" y="145138"/>
                </a:cubicBezTo>
                <a:cubicBezTo>
                  <a:pt x="493762" y="143021"/>
                  <a:pt x="497633" y="140976"/>
                  <a:pt x="501503" y="138895"/>
                </a:cubicBezTo>
                <a:cubicBezTo>
                  <a:pt x="503803" y="137690"/>
                  <a:pt x="506104" y="136412"/>
                  <a:pt x="508404" y="135207"/>
                </a:cubicBezTo>
                <a:cubicBezTo>
                  <a:pt x="512603" y="133016"/>
                  <a:pt x="516802" y="130935"/>
                  <a:pt x="521037" y="128817"/>
                </a:cubicBezTo>
                <a:cubicBezTo>
                  <a:pt x="523082" y="127795"/>
                  <a:pt x="525090" y="126736"/>
                  <a:pt x="527172" y="125750"/>
                </a:cubicBezTo>
                <a:cubicBezTo>
                  <a:pt x="532101" y="123340"/>
                  <a:pt x="537103" y="120967"/>
                  <a:pt x="542069" y="118667"/>
                </a:cubicBezTo>
                <a:cubicBezTo>
                  <a:pt x="543420" y="118046"/>
                  <a:pt x="544771" y="117352"/>
                  <a:pt x="546158" y="116731"/>
                </a:cubicBezTo>
                <a:cubicBezTo>
                  <a:pt x="552584" y="113774"/>
                  <a:pt x="559047" y="110889"/>
                  <a:pt x="565583" y="108041"/>
                </a:cubicBezTo>
                <a:cubicBezTo>
                  <a:pt x="628896" y="80693"/>
                  <a:pt x="694546" y="61159"/>
                  <a:pt x="761949" y="49475"/>
                </a:cubicBezTo>
                <a:cubicBezTo>
                  <a:pt x="730657" y="70652"/>
                  <a:pt x="700571" y="98438"/>
                  <a:pt x="672273" y="132614"/>
                </a:cubicBezTo>
                <a:cubicBezTo>
                  <a:pt x="607901" y="210350"/>
                  <a:pt x="553972" y="319085"/>
                  <a:pt x="515670" y="448085"/>
                </a:cubicBezTo>
                <a:cubicBezTo>
                  <a:pt x="434831" y="406971"/>
                  <a:pt x="361294" y="353845"/>
                  <a:pt x="296593" y="289838"/>
                </a:cubicBezTo>
                <a:cubicBezTo>
                  <a:pt x="297068" y="289364"/>
                  <a:pt x="297543" y="288889"/>
                  <a:pt x="298017" y="288414"/>
                </a:cubicBezTo>
                <a:cubicBezTo>
                  <a:pt x="300172" y="286297"/>
                  <a:pt x="302326" y="284252"/>
                  <a:pt x="304480" y="282171"/>
                </a:cubicBezTo>
                <a:cubicBezTo>
                  <a:pt x="307438" y="279396"/>
                  <a:pt x="310359" y="276584"/>
                  <a:pt x="313280" y="273809"/>
                </a:cubicBezTo>
                <a:close/>
                <a:moveTo>
                  <a:pt x="931185" y="1246473"/>
                </a:moveTo>
                <a:lnTo>
                  <a:pt x="931185" y="915558"/>
                </a:lnTo>
                <a:lnTo>
                  <a:pt x="1337390" y="915558"/>
                </a:lnTo>
                <a:cubicBezTo>
                  <a:pt x="1337171" y="1059017"/>
                  <a:pt x="1319755" y="1200358"/>
                  <a:pt x="1286856" y="1326144"/>
                </a:cubicBezTo>
                <a:cubicBezTo>
                  <a:pt x="1174653" y="1275611"/>
                  <a:pt x="1055183" y="1248883"/>
                  <a:pt x="931185" y="1246473"/>
                </a:cubicBezTo>
                <a:close/>
                <a:moveTo>
                  <a:pt x="894673" y="542909"/>
                </a:moveTo>
                <a:cubicBezTo>
                  <a:pt x="774034" y="540499"/>
                  <a:pt x="657924" y="514027"/>
                  <a:pt x="549006" y="464187"/>
                </a:cubicBezTo>
                <a:cubicBezTo>
                  <a:pt x="622835" y="211080"/>
                  <a:pt x="753259" y="50497"/>
                  <a:pt x="894673" y="37462"/>
                </a:cubicBezTo>
                <a:lnTo>
                  <a:pt x="894673" y="542909"/>
                </a:lnTo>
                <a:close/>
                <a:moveTo>
                  <a:pt x="539184" y="499823"/>
                </a:moveTo>
                <a:cubicBezTo>
                  <a:pt x="651315" y="550321"/>
                  <a:pt x="770712" y="577012"/>
                  <a:pt x="894673" y="579385"/>
                </a:cubicBezTo>
                <a:lnTo>
                  <a:pt x="894673" y="879045"/>
                </a:lnTo>
                <a:lnTo>
                  <a:pt x="488979" y="879045"/>
                </a:lnTo>
                <a:cubicBezTo>
                  <a:pt x="491462" y="746686"/>
                  <a:pt x="508696" y="616445"/>
                  <a:pt x="539184" y="499823"/>
                </a:cubicBezTo>
                <a:close/>
                <a:moveTo>
                  <a:pt x="894673" y="915558"/>
                </a:moveTo>
                <a:lnTo>
                  <a:pt x="894673" y="1246473"/>
                </a:lnTo>
                <a:cubicBezTo>
                  <a:pt x="770785" y="1248847"/>
                  <a:pt x="651388" y="1275574"/>
                  <a:pt x="539184" y="1326071"/>
                </a:cubicBezTo>
                <a:cubicBezTo>
                  <a:pt x="506286" y="1200358"/>
                  <a:pt x="488833" y="1059017"/>
                  <a:pt x="488651" y="915558"/>
                </a:cubicBezTo>
                <a:lnTo>
                  <a:pt x="894673" y="915558"/>
                </a:lnTo>
                <a:close/>
                <a:moveTo>
                  <a:pt x="894673" y="1282986"/>
                </a:moveTo>
                <a:lnTo>
                  <a:pt x="894673" y="1788469"/>
                </a:lnTo>
                <a:cubicBezTo>
                  <a:pt x="753405" y="1775617"/>
                  <a:pt x="622872" y="1614997"/>
                  <a:pt x="549006" y="1361744"/>
                </a:cubicBezTo>
                <a:cubicBezTo>
                  <a:pt x="657997" y="1311868"/>
                  <a:pt x="774107" y="1285433"/>
                  <a:pt x="894673" y="1282986"/>
                </a:cubicBezTo>
                <a:close/>
                <a:moveTo>
                  <a:pt x="931185" y="879045"/>
                </a:moveTo>
                <a:lnTo>
                  <a:pt x="931185" y="579385"/>
                </a:lnTo>
                <a:cubicBezTo>
                  <a:pt x="1055183" y="576975"/>
                  <a:pt x="1174653" y="550248"/>
                  <a:pt x="1286820" y="499714"/>
                </a:cubicBezTo>
                <a:cubicBezTo>
                  <a:pt x="1317308" y="616299"/>
                  <a:pt x="1334579" y="746613"/>
                  <a:pt x="1337062" y="879045"/>
                </a:cubicBezTo>
                <a:lnTo>
                  <a:pt x="931185" y="879045"/>
                </a:lnTo>
                <a:close/>
                <a:moveTo>
                  <a:pt x="931185" y="542909"/>
                </a:moveTo>
                <a:lnTo>
                  <a:pt x="931185" y="37426"/>
                </a:lnTo>
                <a:cubicBezTo>
                  <a:pt x="1072490" y="50169"/>
                  <a:pt x="1203060" y="210788"/>
                  <a:pt x="1276998" y="464077"/>
                </a:cubicBezTo>
                <a:cubicBezTo>
                  <a:pt x="1168044" y="513990"/>
                  <a:pt x="1051897" y="540462"/>
                  <a:pt x="931185" y="542909"/>
                </a:cubicBezTo>
                <a:close/>
                <a:moveTo>
                  <a:pt x="931185" y="1282986"/>
                </a:moveTo>
                <a:cubicBezTo>
                  <a:pt x="1051860" y="1285396"/>
                  <a:pt x="1168044" y="1311904"/>
                  <a:pt x="1277035" y="1361781"/>
                </a:cubicBezTo>
                <a:cubicBezTo>
                  <a:pt x="1203133" y="1614997"/>
                  <a:pt x="1072636" y="1775580"/>
                  <a:pt x="931185" y="1788432"/>
                </a:cubicBezTo>
                <a:lnTo>
                  <a:pt x="931185" y="1282986"/>
                </a:lnTo>
                <a:close/>
                <a:moveTo>
                  <a:pt x="1373574" y="879045"/>
                </a:moveTo>
                <a:cubicBezTo>
                  <a:pt x="1371055" y="740954"/>
                  <a:pt x="1352726" y="605053"/>
                  <a:pt x="1320375" y="483794"/>
                </a:cubicBezTo>
                <a:cubicBezTo>
                  <a:pt x="1406947" y="440600"/>
                  <a:pt x="1485596" y="384297"/>
                  <a:pt x="1554568" y="316055"/>
                </a:cubicBezTo>
                <a:cubicBezTo>
                  <a:pt x="1698063" y="470212"/>
                  <a:pt x="1780582" y="668768"/>
                  <a:pt x="1788615" y="879045"/>
                </a:cubicBezTo>
                <a:lnTo>
                  <a:pt x="1373574" y="879045"/>
                </a:lnTo>
                <a:close/>
                <a:moveTo>
                  <a:pt x="1260202" y="108078"/>
                </a:moveTo>
                <a:cubicBezTo>
                  <a:pt x="1266665" y="110853"/>
                  <a:pt x="1273091" y="113737"/>
                  <a:pt x="1279444" y="116695"/>
                </a:cubicBezTo>
                <a:cubicBezTo>
                  <a:pt x="1281562" y="117681"/>
                  <a:pt x="1283680" y="118703"/>
                  <a:pt x="1285798" y="119725"/>
                </a:cubicBezTo>
                <a:cubicBezTo>
                  <a:pt x="1290033" y="121697"/>
                  <a:pt x="1294232" y="123705"/>
                  <a:pt x="1298431" y="125750"/>
                </a:cubicBezTo>
                <a:cubicBezTo>
                  <a:pt x="1300987" y="126991"/>
                  <a:pt x="1303470" y="128306"/>
                  <a:pt x="1305989" y="129547"/>
                </a:cubicBezTo>
                <a:cubicBezTo>
                  <a:pt x="1309714" y="131410"/>
                  <a:pt x="1313438" y="133272"/>
                  <a:pt x="1317162" y="135207"/>
                </a:cubicBezTo>
                <a:cubicBezTo>
                  <a:pt x="1319828" y="136594"/>
                  <a:pt x="1322493" y="138055"/>
                  <a:pt x="1325158" y="139442"/>
                </a:cubicBezTo>
                <a:cubicBezTo>
                  <a:pt x="1328664" y="141304"/>
                  <a:pt x="1332169" y="143167"/>
                  <a:pt x="1335638" y="145065"/>
                </a:cubicBezTo>
                <a:cubicBezTo>
                  <a:pt x="1338376" y="146562"/>
                  <a:pt x="1341078" y="148096"/>
                  <a:pt x="1343780" y="149629"/>
                </a:cubicBezTo>
                <a:cubicBezTo>
                  <a:pt x="1347139" y="151528"/>
                  <a:pt x="1350535" y="153427"/>
                  <a:pt x="1353857" y="155398"/>
                </a:cubicBezTo>
                <a:cubicBezTo>
                  <a:pt x="1356596" y="157005"/>
                  <a:pt x="1359298" y="158612"/>
                  <a:pt x="1362000" y="160255"/>
                </a:cubicBezTo>
                <a:cubicBezTo>
                  <a:pt x="1365286" y="162190"/>
                  <a:pt x="1368536" y="164161"/>
                  <a:pt x="1371785" y="166170"/>
                </a:cubicBezTo>
                <a:cubicBezTo>
                  <a:pt x="1374524" y="167849"/>
                  <a:pt x="1377226" y="169565"/>
                  <a:pt x="1379928" y="171281"/>
                </a:cubicBezTo>
                <a:cubicBezTo>
                  <a:pt x="1383104" y="173290"/>
                  <a:pt x="1386281" y="175298"/>
                  <a:pt x="1389457" y="177343"/>
                </a:cubicBezTo>
                <a:cubicBezTo>
                  <a:pt x="1392159" y="179095"/>
                  <a:pt x="1394861" y="180884"/>
                  <a:pt x="1397563" y="182673"/>
                </a:cubicBezTo>
                <a:cubicBezTo>
                  <a:pt x="1400667" y="184755"/>
                  <a:pt x="1403770" y="186836"/>
                  <a:pt x="1406874" y="188917"/>
                </a:cubicBezTo>
                <a:cubicBezTo>
                  <a:pt x="1409539" y="190743"/>
                  <a:pt x="1412205" y="192605"/>
                  <a:pt x="1414870" y="194467"/>
                </a:cubicBezTo>
                <a:cubicBezTo>
                  <a:pt x="1417937" y="196621"/>
                  <a:pt x="1420968" y="198776"/>
                  <a:pt x="1423998" y="200930"/>
                </a:cubicBezTo>
                <a:cubicBezTo>
                  <a:pt x="1426627" y="202829"/>
                  <a:pt x="1429256" y="204727"/>
                  <a:pt x="1431885" y="206662"/>
                </a:cubicBezTo>
                <a:cubicBezTo>
                  <a:pt x="1434879" y="208890"/>
                  <a:pt x="1437873" y="211117"/>
                  <a:pt x="1440867" y="213381"/>
                </a:cubicBezTo>
                <a:cubicBezTo>
                  <a:pt x="1443460" y="215352"/>
                  <a:pt x="1446052" y="217324"/>
                  <a:pt x="1448608" y="219296"/>
                </a:cubicBezTo>
                <a:cubicBezTo>
                  <a:pt x="1451566" y="221596"/>
                  <a:pt x="1454523" y="223896"/>
                  <a:pt x="1457444" y="226233"/>
                </a:cubicBezTo>
                <a:cubicBezTo>
                  <a:pt x="1459964" y="228241"/>
                  <a:pt x="1462519" y="230250"/>
                  <a:pt x="1465002" y="232294"/>
                </a:cubicBezTo>
                <a:cubicBezTo>
                  <a:pt x="1467923" y="234668"/>
                  <a:pt x="1470844" y="237114"/>
                  <a:pt x="1473765" y="239524"/>
                </a:cubicBezTo>
                <a:cubicBezTo>
                  <a:pt x="1476212" y="241569"/>
                  <a:pt x="1478695" y="243650"/>
                  <a:pt x="1481141" y="245731"/>
                </a:cubicBezTo>
                <a:cubicBezTo>
                  <a:pt x="1484062" y="248214"/>
                  <a:pt x="1486946" y="250733"/>
                  <a:pt x="1489831" y="253289"/>
                </a:cubicBezTo>
                <a:cubicBezTo>
                  <a:pt x="1492204" y="255370"/>
                  <a:pt x="1494614" y="257452"/>
                  <a:pt x="1496987" y="259569"/>
                </a:cubicBezTo>
                <a:cubicBezTo>
                  <a:pt x="1499909" y="262162"/>
                  <a:pt x="1502757" y="264827"/>
                  <a:pt x="1505641" y="267456"/>
                </a:cubicBezTo>
                <a:cubicBezTo>
                  <a:pt x="1507941" y="269574"/>
                  <a:pt x="1510242" y="271655"/>
                  <a:pt x="1512505" y="273773"/>
                </a:cubicBezTo>
                <a:cubicBezTo>
                  <a:pt x="1515427" y="276548"/>
                  <a:pt x="1518347" y="279359"/>
                  <a:pt x="1521232" y="282134"/>
                </a:cubicBezTo>
                <a:cubicBezTo>
                  <a:pt x="1523386" y="284216"/>
                  <a:pt x="1525577" y="286297"/>
                  <a:pt x="1527695" y="288378"/>
                </a:cubicBezTo>
                <a:cubicBezTo>
                  <a:pt x="1528169" y="288853"/>
                  <a:pt x="1528644" y="289327"/>
                  <a:pt x="1529119" y="289802"/>
                </a:cubicBezTo>
                <a:cubicBezTo>
                  <a:pt x="1464491" y="353772"/>
                  <a:pt x="1390991" y="406825"/>
                  <a:pt x="1310261" y="447939"/>
                </a:cubicBezTo>
                <a:cubicBezTo>
                  <a:pt x="1271959" y="318939"/>
                  <a:pt x="1217993" y="210204"/>
                  <a:pt x="1153585" y="132505"/>
                </a:cubicBezTo>
                <a:cubicBezTo>
                  <a:pt x="1125324" y="98402"/>
                  <a:pt x="1095274" y="70652"/>
                  <a:pt x="1064019" y="49475"/>
                </a:cubicBezTo>
                <a:cubicBezTo>
                  <a:pt x="1131349" y="61232"/>
                  <a:pt x="1196962" y="80766"/>
                  <a:pt x="1260202" y="108078"/>
                </a:cubicBezTo>
                <a:close/>
                <a:moveTo>
                  <a:pt x="1064129" y="1776310"/>
                </a:moveTo>
                <a:cubicBezTo>
                  <a:pt x="1095383" y="1755169"/>
                  <a:pt x="1125397" y="1727420"/>
                  <a:pt x="1153658" y="1693317"/>
                </a:cubicBezTo>
                <a:cubicBezTo>
                  <a:pt x="1218066" y="1615618"/>
                  <a:pt x="1271996" y="1506846"/>
                  <a:pt x="1310334" y="1377846"/>
                </a:cubicBezTo>
                <a:cubicBezTo>
                  <a:pt x="1391064" y="1418960"/>
                  <a:pt x="1464528" y="1472013"/>
                  <a:pt x="1529192" y="1535983"/>
                </a:cubicBezTo>
                <a:cubicBezTo>
                  <a:pt x="1528754" y="1536421"/>
                  <a:pt x="1528279" y="1536896"/>
                  <a:pt x="1527841" y="1537334"/>
                </a:cubicBezTo>
                <a:cubicBezTo>
                  <a:pt x="1525614" y="1539525"/>
                  <a:pt x="1523350" y="1541679"/>
                  <a:pt x="1521086" y="1543870"/>
                </a:cubicBezTo>
                <a:cubicBezTo>
                  <a:pt x="1518275" y="1546572"/>
                  <a:pt x="1515463" y="1549310"/>
                  <a:pt x="1512615" y="1551976"/>
                </a:cubicBezTo>
                <a:cubicBezTo>
                  <a:pt x="1510278" y="1554167"/>
                  <a:pt x="1507941" y="1556321"/>
                  <a:pt x="1505605" y="1558475"/>
                </a:cubicBezTo>
                <a:cubicBezTo>
                  <a:pt x="1502793" y="1561067"/>
                  <a:pt x="1499945" y="1563660"/>
                  <a:pt x="1497097" y="1566216"/>
                </a:cubicBezTo>
                <a:cubicBezTo>
                  <a:pt x="1494687" y="1568370"/>
                  <a:pt x="1492277" y="1570488"/>
                  <a:pt x="1489868" y="1572606"/>
                </a:cubicBezTo>
                <a:cubicBezTo>
                  <a:pt x="1487020" y="1575125"/>
                  <a:pt x="1484172" y="1577608"/>
                  <a:pt x="1481287" y="1580054"/>
                </a:cubicBezTo>
                <a:cubicBezTo>
                  <a:pt x="1478841" y="1582172"/>
                  <a:pt x="1476321" y="1584217"/>
                  <a:pt x="1473838" y="1586298"/>
                </a:cubicBezTo>
                <a:cubicBezTo>
                  <a:pt x="1470954" y="1588708"/>
                  <a:pt x="1468069" y="1591118"/>
                  <a:pt x="1465148" y="1593491"/>
                </a:cubicBezTo>
                <a:cubicBezTo>
                  <a:pt x="1462629" y="1595536"/>
                  <a:pt x="1460073" y="1597580"/>
                  <a:pt x="1457554" y="1599588"/>
                </a:cubicBezTo>
                <a:cubicBezTo>
                  <a:pt x="1454633" y="1601925"/>
                  <a:pt x="1451675" y="1604226"/>
                  <a:pt x="1448718" y="1606526"/>
                </a:cubicBezTo>
                <a:cubicBezTo>
                  <a:pt x="1446162" y="1608534"/>
                  <a:pt x="1443569" y="1610506"/>
                  <a:pt x="1440977" y="1612441"/>
                </a:cubicBezTo>
                <a:cubicBezTo>
                  <a:pt x="1438019" y="1614705"/>
                  <a:pt x="1435025" y="1616932"/>
                  <a:pt x="1432031" y="1619123"/>
                </a:cubicBezTo>
                <a:cubicBezTo>
                  <a:pt x="1429402" y="1621058"/>
                  <a:pt x="1426773" y="1622957"/>
                  <a:pt x="1424145" y="1624892"/>
                </a:cubicBezTo>
                <a:cubicBezTo>
                  <a:pt x="1421114" y="1627083"/>
                  <a:pt x="1418083" y="1629237"/>
                  <a:pt x="1415016" y="1631355"/>
                </a:cubicBezTo>
                <a:cubicBezTo>
                  <a:pt x="1412351" y="1633217"/>
                  <a:pt x="1409685" y="1635079"/>
                  <a:pt x="1407020" y="1636904"/>
                </a:cubicBezTo>
                <a:cubicBezTo>
                  <a:pt x="1403916" y="1639022"/>
                  <a:pt x="1400813" y="1641104"/>
                  <a:pt x="1397709" y="1643185"/>
                </a:cubicBezTo>
                <a:cubicBezTo>
                  <a:pt x="1395007" y="1644974"/>
                  <a:pt x="1392342" y="1646763"/>
                  <a:pt x="1389640" y="1648516"/>
                </a:cubicBezTo>
                <a:cubicBezTo>
                  <a:pt x="1386463" y="1650560"/>
                  <a:pt x="1383287" y="1652605"/>
                  <a:pt x="1380110" y="1654613"/>
                </a:cubicBezTo>
                <a:cubicBezTo>
                  <a:pt x="1377408" y="1656329"/>
                  <a:pt x="1374706" y="1658045"/>
                  <a:pt x="1371968" y="1659689"/>
                </a:cubicBezTo>
                <a:cubicBezTo>
                  <a:pt x="1368718" y="1661697"/>
                  <a:pt x="1365469" y="1663632"/>
                  <a:pt x="1362182" y="1665604"/>
                </a:cubicBezTo>
                <a:cubicBezTo>
                  <a:pt x="1359444" y="1667247"/>
                  <a:pt x="1356742" y="1668853"/>
                  <a:pt x="1354003" y="1670460"/>
                </a:cubicBezTo>
                <a:cubicBezTo>
                  <a:pt x="1350681" y="1672395"/>
                  <a:pt x="1347285" y="1674294"/>
                  <a:pt x="1343926" y="1676192"/>
                </a:cubicBezTo>
                <a:cubicBezTo>
                  <a:pt x="1341224" y="1677726"/>
                  <a:pt x="1338522" y="1679259"/>
                  <a:pt x="1335784" y="1680756"/>
                </a:cubicBezTo>
                <a:cubicBezTo>
                  <a:pt x="1332278" y="1682692"/>
                  <a:pt x="1328773" y="1684554"/>
                  <a:pt x="1325231" y="1686416"/>
                </a:cubicBezTo>
                <a:cubicBezTo>
                  <a:pt x="1322603" y="1687840"/>
                  <a:pt x="1319937" y="1689264"/>
                  <a:pt x="1317308" y="1690651"/>
                </a:cubicBezTo>
                <a:cubicBezTo>
                  <a:pt x="1313584" y="1692586"/>
                  <a:pt x="1309859" y="1694449"/>
                  <a:pt x="1306099" y="1696347"/>
                </a:cubicBezTo>
                <a:cubicBezTo>
                  <a:pt x="1303579" y="1697625"/>
                  <a:pt x="1301096" y="1698903"/>
                  <a:pt x="1298577" y="1700145"/>
                </a:cubicBezTo>
                <a:cubicBezTo>
                  <a:pt x="1294378" y="1702189"/>
                  <a:pt x="1290143" y="1704198"/>
                  <a:pt x="1285907" y="1706169"/>
                </a:cubicBezTo>
                <a:cubicBezTo>
                  <a:pt x="1283789" y="1707155"/>
                  <a:pt x="1281708" y="1708177"/>
                  <a:pt x="1279554" y="1709163"/>
                </a:cubicBezTo>
                <a:cubicBezTo>
                  <a:pt x="1273164" y="1712084"/>
                  <a:pt x="1266774" y="1714969"/>
                  <a:pt x="1260312" y="1717780"/>
                </a:cubicBezTo>
                <a:cubicBezTo>
                  <a:pt x="1196998" y="1745128"/>
                  <a:pt x="1131458" y="1764626"/>
                  <a:pt x="1064129" y="1776310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p23"/>
          <p:cNvCxnSpPr/>
          <p:nvPr/>
        </p:nvCxnSpPr>
        <p:spPr>
          <a:xfrm>
            <a:off x="4898995" y="2893349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p23"/>
          <p:cNvSpPr txBox="1"/>
          <p:nvPr/>
        </p:nvSpPr>
        <p:spPr>
          <a:xfrm>
            <a:off x="3377680" y="1600001"/>
            <a:ext cx="11683514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Write your topic or idea 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401" name="Google Shape;401;p23"/>
          <p:cNvSpPr txBox="1"/>
          <p:nvPr/>
        </p:nvSpPr>
        <p:spPr>
          <a:xfrm>
            <a:off x="7045047" y="6292631"/>
            <a:ext cx="345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23"/>
          <p:cNvSpPr txBox="1"/>
          <p:nvPr/>
        </p:nvSpPr>
        <p:spPr>
          <a:xfrm>
            <a:off x="6680983" y="6943716"/>
            <a:ext cx="418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Briefly elaborate on what </a:t>
            </a:r>
            <a:endParaRPr sz="2400" u="none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you want to discuss.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23"/>
          <p:cNvSpPr txBox="1"/>
          <p:nvPr/>
        </p:nvSpPr>
        <p:spPr>
          <a:xfrm>
            <a:off x="12109434" y="6292631"/>
            <a:ext cx="345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23"/>
          <p:cNvSpPr txBox="1"/>
          <p:nvPr/>
        </p:nvSpPr>
        <p:spPr>
          <a:xfrm>
            <a:off x="11745370" y="6943716"/>
            <a:ext cx="418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Briefly elaborate on what </a:t>
            </a:r>
            <a:endParaRPr sz="2400" u="none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you want to discuss.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23"/>
          <p:cNvSpPr txBox="1"/>
          <p:nvPr/>
        </p:nvSpPr>
        <p:spPr>
          <a:xfrm>
            <a:off x="1976311" y="6292631"/>
            <a:ext cx="345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23"/>
          <p:cNvSpPr txBox="1"/>
          <p:nvPr/>
        </p:nvSpPr>
        <p:spPr>
          <a:xfrm>
            <a:off x="1612247" y="6943716"/>
            <a:ext cx="41829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Briefly elaborate on what you want to discuss.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75"/>
        </a:solidFill>
        <a:effectLst/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4"/>
          <p:cNvGrpSpPr/>
          <p:nvPr/>
        </p:nvGrpSpPr>
        <p:grpSpPr>
          <a:xfrm>
            <a:off x="779224" y="941275"/>
            <a:ext cx="16771760" cy="8510634"/>
            <a:chOff x="0" y="0"/>
            <a:chExt cx="4316614" cy="2190416"/>
          </a:xfrm>
        </p:grpSpPr>
        <p:sp>
          <p:nvSpPr>
            <p:cNvPr id="412" name="Google Shape;412;p24"/>
            <p:cNvSpPr/>
            <p:nvPr/>
          </p:nvSpPr>
          <p:spPr>
            <a:xfrm>
              <a:off x="0" y="0"/>
              <a:ext cx="4316614" cy="2190416"/>
            </a:xfrm>
            <a:custGeom>
              <a:avLst/>
              <a:gdLst/>
              <a:ahLst/>
              <a:cxnLst/>
              <a:rect l="l" t="t" r="r" b="b"/>
              <a:pathLst>
                <a:path w="4316614" h="2190416" extrusionOk="0">
                  <a:moveTo>
                    <a:pt x="0" y="0"/>
                  </a:moveTo>
                  <a:lnTo>
                    <a:pt x="4316614" y="0"/>
                  </a:lnTo>
                  <a:lnTo>
                    <a:pt x="4316614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13" name="Google Shape;413;p2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24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415" name="Google Shape;415;p24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16" name="Google Shape;416;p2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7" name="Google Shape;417;p24"/>
          <p:cNvCxnSpPr/>
          <p:nvPr/>
        </p:nvCxnSpPr>
        <p:spPr>
          <a:xfrm>
            <a:off x="4900624" y="3370611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24"/>
          <p:cNvCxnSpPr/>
          <p:nvPr/>
        </p:nvCxnSpPr>
        <p:spPr>
          <a:xfrm>
            <a:off x="4900624" y="6807532"/>
            <a:ext cx="8107200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4"/>
          <p:cNvSpPr txBox="1"/>
          <p:nvPr/>
        </p:nvSpPr>
        <p:spPr>
          <a:xfrm>
            <a:off x="5140919" y="3801843"/>
            <a:ext cx="7626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Add a Section Header</a:t>
            </a:r>
            <a:endParaRPr lang="en-US" sz="90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420" name="Google Shape;420;p24"/>
          <p:cNvGrpSpPr/>
          <p:nvPr/>
        </p:nvGrpSpPr>
        <p:grpSpPr>
          <a:xfrm>
            <a:off x="9254265" y="1469568"/>
            <a:ext cx="1373169" cy="2430982"/>
            <a:chOff x="9254265" y="1469568"/>
            <a:chExt cx="1373169" cy="2430982"/>
          </a:xfrm>
        </p:grpSpPr>
        <p:grpSp>
          <p:nvGrpSpPr>
            <p:cNvPr id="421" name="Google Shape;421;p24"/>
            <p:cNvGrpSpPr/>
            <p:nvPr/>
          </p:nvGrpSpPr>
          <p:grpSpPr>
            <a:xfrm>
              <a:off x="9254265" y="1469568"/>
              <a:ext cx="1373169" cy="2430982"/>
              <a:chOff x="9254265" y="1469568"/>
              <a:chExt cx="1373169" cy="2430982"/>
            </a:xfrm>
          </p:grpSpPr>
          <p:sp>
            <p:nvSpPr>
              <p:cNvPr id="422" name="Google Shape;422;p24"/>
              <p:cNvSpPr/>
              <p:nvPr/>
            </p:nvSpPr>
            <p:spPr>
              <a:xfrm>
                <a:off x="9380642" y="2774341"/>
                <a:ext cx="516214" cy="1126209"/>
              </a:xfrm>
              <a:custGeom>
                <a:avLst/>
                <a:gdLst/>
                <a:ahLst/>
                <a:cxnLst/>
                <a:rect l="l" t="t" r="r" b="b"/>
                <a:pathLst>
                  <a:path w="516214" h="1126209" extrusionOk="0">
                    <a:moveTo>
                      <a:pt x="474221" y="300987"/>
                    </a:moveTo>
                    <a:cubicBezTo>
                      <a:pt x="339922" y="581255"/>
                      <a:pt x="203529" y="835531"/>
                      <a:pt x="41627" y="1114962"/>
                    </a:cubicBezTo>
                    <a:cubicBezTo>
                      <a:pt x="29644" y="1135650"/>
                      <a:pt x="-5149" y="1125955"/>
                      <a:pt x="646" y="1100882"/>
                    </a:cubicBezTo>
                    <a:cubicBezTo>
                      <a:pt x="154184" y="436990"/>
                      <a:pt x="249450" y="-7807"/>
                      <a:pt x="290484" y="104"/>
                    </a:cubicBezTo>
                    <a:cubicBezTo>
                      <a:pt x="379902" y="17374"/>
                      <a:pt x="492547" y="48519"/>
                      <a:pt x="513793" y="152337"/>
                    </a:cubicBezTo>
                    <a:cubicBezTo>
                      <a:pt x="524712" y="205765"/>
                      <a:pt x="496433" y="254477"/>
                      <a:pt x="474221" y="300987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24"/>
              <p:cNvSpPr/>
              <p:nvPr/>
            </p:nvSpPr>
            <p:spPr>
              <a:xfrm>
                <a:off x="9584007" y="2773541"/>
                <a:ext cx="310021" cy="452157"/>
              </a:xfrm>
              <a:custGeom>
                <a:avLst/>
                <a:gdLst/>
                <a:ahLst/>
                <a:cxnLst/>
                <a:rect l="l" t="t" r="r" b="b"/>
                <a:pathLst>
                  <a:path w="310021" h="452157" extrusionOk="0">
                    <a:moveTo>
                      <a:pt x="197395" y="452158"/>
                    </a:moveTo>
                    <a:cubicBezTo>
                      <a:pt x="21867" y="270233"/>
                      <a:pt x="31281" y="280433"/>
                      <a:pt x="0" y="246628"/>
                    </a:cubicBezTo>
                    <a:cubicBezTo>
                      <a:pt x="64228" y="-1254"/>
                      <a:pt x="64063" y="-3539"/>
                      <a:pt x="87120" y="904"/>
                    </a:cubicBezTo>
                    <a:cubicBezTo>
                      <a:pt x="427620" y="66667"/>
                      <a:pt x="304168" y="237609"/>
                      <a:pt x="197395" y="452158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9254265" y="1469568"/>
                <a:ext cx="1373169" cy="1620971"/>
              </a:xfrm>
              <a:custGeom>
                <a:avLst/>
                <a:gdLst/>
                <a:ahLst/>
                <a:cxnLst/>
                <a:rect l="l" t="t" r="r" b="b"/>
                <a:pathLst>
                  <a:path w="1373169" h="1620971" extrusionOk="0">
                    <a:moveTo>
                      <a:pt x="851778" y="4379"/>
                    </a:moveTo>
                    <a:cubicBezTo>
                      <a:pt x="445495" y="-32640"/>
                      <a:pt x="757833" y="159126"/>
                      <a:pt x="431467" y="805651"/>
                    </a:cubicBezTo>
                    <a:cubicBezTo>
                      <a:pt x="278968" y="805651"/>
                      <a:pt x="88058" y="917000"/>
                      <a:pt x="13411" y="1015780"/>
                    </a:cubicBezTo>
                    <a:cubicBezTo>
                      <a:pt x="-55995" y="1107623"/>
                      <a:pt x="150877" y="1442053"/>
                      <a:pt x="474731" y="1565975"/>
                    </a:cubicBezTo>
                    <a:cubicBezTo>
                      <a:pt x="791882" y="1688793"/>
                      <a:pt x="1175340" y="1583775"/>
                      <a:pt x="1185482" y="1466961"/>
                    </a:cubicBezTo>
                    <a:cubicBezTo>
                      <a:pt x="1196251" y="1342908"/>
                      <a:pt x="1128594" y="1132492"/>
                      <a:pt x="1015813" y="1030590"/>
                    </a:cubicBezTo>
                    <a:cubicBezTo>
                      <a:pt x="1208666" y="323213"/>
                      <a:pt x="1568756" y="400562"/>
                      <a:pt x="1240185" y="153895"/>
                    </a:cubicBezTo>
                    <a:cubicBezTo>
                      <a:pt x="1171027" y="101974"/>
                      <a:pt x="1021248" y="19816"/>
                      <a:pt x="851778" y="4379"/>
                    </a:cubicBezTo>
                    <a:close/>
                  </a:path>
                </a:pathLst>
              </a:custGeom>
              <a:solidFill>
                <a:srgbClr val="FDCB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>
                <a:off x="9680303" y="2326299"/>
                <a:ext cx="571851" cy="245166"/>
              </a:xfrm>
              <a:custGeom>
                <a:avLst/>
                <a:gdLst/>
                <a:ahLst/>
                <a:cxnLst/>
                <a:rect l="l" t="t" r="r" b="b"/>
                <a:pathLst>
                  <a:path w="571851" h="245166" extrusionOk="0">
                    <a:moveTo>
                      <a:pt x="560700" y="211748"/>
                    </a:moveTo>
                    <a:cubicBezTo>
                      <a:pt x="335900" y="198456"/>
                      <a:pt x="255658" y="196802"/>
                      <a:pt x="26209" y="3573"/>
                    </a:cubicBezTo>
                    <a:cubicBezTo>
                      <a:pt x="14129" y="-6603"/>
                      <a:pt x="-7607" y="6685"/>
                      <a:pt x="2690" y="21738"/>
                    </a:cubicBezTo>
                    <a:cubicBezTo>
                      <a:pt x="111581" y="180904"/>
                      <a:pt x="397636" y="279402"/>
                      <a:pt x="563731" y="234123"/>
                    </a:cubicBezTo>
                    <a:cubicBezTo>
                      <a:pt x="576486" y="230647"/>
                      <a:pt x="573261" y="212492"/>
                      <a:pt x="560700" y="211748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6" name="Google Shape;426;p24"/>
            <p:cNvSpPr/>
            <p:nvPr/>
          </p:nvSpPr>
          <p:spPr>
            <a:xfrm>
              <a:off x="9916613" y="1509852"/>
              <a:ext cx="648839" cy="336305"/>
            </a:xfrm>
            <a:custGeom>
              <a:avLst/>
              <a:gdLst/>
              <a:ahLst/>
              <a:cxnLst/>
              <a:rect l="l" t="t" r="r" b="b"/>
              <a:pathLst>
                <a:path w="648839" h="336305" extrusionOk="0">
                  <a:moveTo>
                    <a:pt x="628581" y="217948"/>
                  </a:moveTo>
                  <a:cubicBezTo>
                    <a:pt x="622349" y="209318"/>
                    <a:pt x="604819" y="214224"/>
                    <a:pt x="609696" y="225917"/>
                  </a:cubicBezTo>
                  <a:cubicBezTo>
                    <a:pt x="708085" y="461921"/>
                    <a:pt x="-138282" y="112142"/>
                    <a:pt x="46907" y="23411"/>
                  </a:cubicBezTo>
                  <a:cubicBezTo>
                    <a:pt x="59507" y="17372"/>
                    <a:pt x="50633" y="-4040"/>
                    <a:pt x="37329" y="672"/>
                  </a:cubicBezTo>
                  <a:cubicBezTo>
                    <a:pt x="-36147" y="26678"/>
                    <a:pt x="15068" y="114544"/>
                    <a:pt x="53158" y="147751"/>
                  </a:cubicBezTo>
                  <a:cubicBezTo>
                    <a:pt x="116240" y="202749"/>
                    <a:pt x="202020" y="236715"/>
                    <a:pt x="278765" y="267715"/>
                  </a:cubicBezTo>
                  <a:cubicBezTo>
                    <a:pt x="630592" y="409821"/>
                    <a:pt x="687738" y="299877"/>
                    <a:pt x="628581" y="217948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5"/>
          <p:cNvPicPr preferRelativeResize="0"/>
          <p:nvPr/>
        </p:nvPicPr>
        <p:blipFill rotWithShape="1">
          <a:blip r:embed="rId1"/>
          <a:srcRect r="2030" b="1733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25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433" name="Google Shape;433;p25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34" name="Google Shape;434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5" name="Google Shape;435;p25"/>
          <p:cNvPicPr preferRelativeResize="0"/>
          <p:nvPr/>
        </p:nvPicPr>
        <p:blipFill rotWithShape="1">
          <a:blip r:embed="rId2"/>
          <a:srcRect l="40024" t="25623" r="32145" b="27442"/>
          <a:stretch>
            <a:fillRect/>
          </a:stretch>
        </p:blipFill>
        <p:spPr>
          <a:xfrm>
            <a:off x="2971410" y="4447098"/>
            <a:ext cx="2429727" cy="273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5"/>
          <p:cNvPicPr preferRelativeResize="0"/>
          <p:nvPr/>
        </p:nvPicPr>
        <p:blipFill rotWithShape="1">
          <a:blip r:embed="rId3"/>
          <a:srcRect l="23607" r="17097"/>
          <a:stretch>
            <a:fillRect/>
          </a:stretch>
        </p:blipFill>
        <p:spPr>
          <a:xfrm>
            <a:off x="6300373" y="4447098"/>
            <a:ext cx="2429727" cy="273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5"/>
          <p:cNvPicPr preferRelativeResize="0"/>
          <p:nvPr/>
        </p:nvPicPr>
        <p:blipFill rotWithShape="1">
          <a:blip r:embed="rId4"/>
          <a:srcRect l="23573" r="17055"/>
          <a:stretch>
            <a:fillRect/>
          </a:stretch>
        </p:blipFill>
        <p:spPr>
          <a:xfrm>
            <a:off x="9563896" y="4447098"/>
            <a:ext cx="2429727" cy="273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5"/>
          <p:cNvPicPr preferRelativeResize="0"/>
          <p:nvPr/>
        </p:nvPicPr>
        <p:blipFill rotWithShape="1">
          <a:blip r:embed="rId5"/>
          <a:srcRect l="34571" t="517" r="23377" b="28566"/>
          <a:stretch>
            <a:fillRect/>
          </a:stretch>
        </p:blipFill>
        <p:spPr>
          <a:xfrm>
            <a:off x="12958301" y="4447098"/>
            <a:ext cx="2429727" cy="2731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25"/>
          <p:cNvCxnSpPr/>
          <p:nvPr/>
        </p:nvCxnSpPr>
        <p:spPr>
          <a:xfrm>
            <a:off x="4898995" y="2893349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0" name="Google Shape;440;p25"/>
          <p:cNvGrpSpPr/>
          <p:nvPr/>
        </p:nvGrpSpPr>
        <p:grpSpPr>
          <a:xfrm>
            <a:off x="2961885" y="7483725"/>
            <a:ext cx="2439300" cy="845710"/>
            <a:chOff x="0" y="0"/>
            <a:chExt cx="3252400" cy="1127613"/>
          </a:xfrm>
        </p:grpSpPr>
        <p:sp>
          <p:nvSpPr>
            <p:cNvPr id="441" name="Google Shape;441;p25"/>
            <p:cNvSpPr txBox="1"/>
            <p:nvPr/>
          </p:nvSpPr>
          <p:spPr>
            <a:xfrm>
              <a:off x="0" y="0"/>
              <a:ext cx="32397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 sz="25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25"/>
            <p:cNvSpPr txBox="1"/>
            <p:nvPr/>
          </p:nvSpPr>
          <p:spPr>
            <a:xfrm>
              <a:off x="12700" y="676413"/>
              <a:ext cx="32397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Title or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43" name="Google Shape;443;p25"/>
            <p:cNvCxnSpPr/>
            <p:nvPr/>
          </p:nvCxnSpPr>
          <p:spPr>
            <a:xfrm>
              <a:off x="1058977" y="536713"/>
              <a:ext cx="1286783" cy="0"/>
            </a:xfrm>
            <a:prstGeom prst="straightConnector1">
              <a:avLst/>
            </a:prstGeom>
            <a:noFill/>
            <a:ln w="762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4" name="Google Shape;444;p25"/>
          <p:cNvGrpSpPr/>
          <p:nvPr/>
        </p:nvGrpSpPr>
        <p:grpSpPr>
          <a:xfrm>
            <a:off x="6290848" y="7483725"/>
            <a:ext cx="2439300" cy="845710"/>
            <a:chOff x="0" y="0"/>
            <a:chExt cx="3252400" cy="1127613"/>
          </a:xfrm>
        </p:grpSpPr>
        <p:sp>
          <p:nvSpPr>
            <p:cNvPr id="445" name="Google Shape;445;p25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6" name="Google Shape;446;p25"/>
            <p:cNvSpPr txBox="1"/>
            <p:nvPr/>
          </p:nvSpPr>
          <p:spPr>
            <a:xfrm>
              <a:off x="12700" y="676413"/>
              <a:ext cx="32397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Title or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47" name="Google Shape;447;p25"/>
            <p:cNvCxnSpPr/>
            <p:nvPr/>
          </p:nvCxnSpPr>
          <p:spPr>
            <a:xfrm>
              <a:off x="1058977" y="536713"/>
              <a:ext cx="1286783" cy="0"/>
            </a:xfrm>
            <a:prstGeom prst="straightConnector1">
              <a:avLst/>
            </a:prstGeom>
            <a:noFill/>
            <a:ln w="762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"/>
          <p:cNvGrpSpPr/>
          <p:nvPr/>
        </p:nvGrpSpPr>
        <p:grpSpPr>
          <a:xfrm>
            <a:off x="9563896" y="7445564"/>
            <a:ext cx="2439300" cy="845710"/>
            <a:chOff x="0" y="0"/>
            <a:chExt cx="3252400" cy="1127613"/>
          </a:xfrm>
        </p:grpSpPr>
        <p:sp>
          <p:nvSpPr>
            <p:cNvPr id="449" name="Google Shape;449;p25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0" name="Google Shape;450;p25"/>
            <p:cNvSpPr txBox="1"/>
            <p:nvPr/>
          </p:nvSpPr>
          <p:spPr>
            <a:xfrm>
              <a:off x="12700" y="676413"/>
              <a:ext cx="32397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Title or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51" name="Google Shape;451;p25"/>
            <p:cNvCxnSpPr/>
            <p:nvPr/>
          </p:nvCxnSpPr>
          <p:spPr>
            <a:xfrm>
              <a:off x="1058977" y="536713"/>
              <a:ext cx="1286783" cy="0"/>
            </a:xfrm>
            <a:prstGeom prst="straightConnector1">
              <a:avLst/>
            </a:prstGeom>
            <a:noFill/>
            <a:ln w="762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2" name="Google Shape;452;p25"/>
          <p:cNvGrpSpPr/>
          <p:nvPr/>
        </p:nvGrpSpPr>
        <p:grpSpPr>
          <a:xfrm>
            <a:off x="12958301" y="7445564"/>
            <a:ext cx="2439300" cy="845710"/>
            <a:chOff x="0" y="0"/>
            <a:chExt cx="3252400" cy="1127613"/>
          </a:xfrm>
        </p:grpSpPr>
        <p:sp>
          <p:nvSpPr>
            <p:cNvPr id="453" name="Google Shape;453;p25"/>
            <p:cNvSpPr txBox="1"/>
            <p:nvPr/>
          </p:nvSpPr>
          <p:spPr>
            <a:xfrm>
              <a:off x="0" y="0"/>
              <a:ext cx="3239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4" name="Google Shape;454;p25"/>
            <p:cNvSpPr txBox="1"/>
            <p:nvPr/>
          </p:nvSpPr>
          <p:spPr>
            <a:xfrm>
              <a:off x="12700" y="676413"/>
              <a:ext cx="32397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545454"/>
                  </a:solidFill>
                  <a:latin typeface="Open Sans"/>
                  <a:ea typeface="Open Sans"/>
                  <a:cs typeface="Open Sans"/>
                  <a:sym typeface="Open Sans"/>
                </a:rPr>
                <a:t>Title or Position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55" name="Google Shape;455;p25"/>
            <p:cNvCxnSpPr/>
            <p:nvPr/>
          </p:nvCxnSpPr>
          <p:spPr>
            <a:xfrm>
              <a:off x="1058977" y="536713"/>
              <a:ext cx="1286783" cy="0"/>
            </a:xfrm>
            <a:prstGeom prst="straightConnector1">
              <a:avLst/>
            </a:prstGeom>
            <a:noFill/>
            <a:ln w="762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6" name="Google Shape;456;p25"/>
          <p:cNvSpPr txBox="1"/>
          <p:nvPr/>
        </p:nvSpPr>
        <p:spPr>
          <a:xfrm>
            <a:off x="3377680" y="1600001"/>
            <a:ext cx="11778765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Add a Team Members Page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457" name="Google Shape;457;p25"/>
          <p:cNvSpPr txBox="1"/>
          <p:nvPr/>
        </p:nvSpPr>
        <p:spPr>
          <a:xfrm>
            <a:off x="5760739" y="3026417"/>
            <a:ext cx="663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want to discuss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6"/>
          <p:cNvPicPr preferRelativeResize="0"/>
          <p:nvPr/>
        </p:nvPicPr>
        <p:blipFill rotWithShape="1">
          <a:blip r:embed="rId1"/>
          <a:srcRect l="3668" r="35" b="187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26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464" name="Google Shape;464;p26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5" name="Google Shape;465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6" name="Google Shape;466;p26"/>
          <p:cNvCxnSpPr/>
          <p:nvPr/>
        </p:nvCxnSpPr>
        <p:spPr>
          <a:xfrm>
            <a:off x="3290708" y="3762066"/>
            <a:ext cx="11857472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7" name="Google Shape;467;p26"/>
          <p:cNvCxnSpPr/>
          <p:nvPr/>
        </p:nvCxnSpPr>
        <p:spPr>
          <a:xfrm>
            <a:off x="3402578" y="6904006"/>
            <a:ext cx="11857472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26"/>
          <p:cNvSpPr txBox="1"/>
          <p:nvPr/>
        </p:nvSpPr>
        <p:spPr>
          <a:xfrm>
            <a:off x="5003803" y="7257817"/>
            <a:ext cx="8427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Elaborate on the 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4210255" y="4362144"/>
            <a:ext cx="10242118" cy="217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123,456,789</a:t>
            </a:r>
            <a:endParaRPr lang="en-US" sz="140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470" name="Google Shape;470;p26"/>
          <p:cNvGrpSpPr/>
          <p:nvPr/>
        </p:nvGrpSpPr>
        <p:grpSpPr>
          <a:xfrm>
            <a:off x="8547125" y="2717429"/>
            <a:ext cx="1346258" cy="1692492"/>
            <a:chOff x="8547125" y="2717429"/>
            <a:chExt cx="1346258" cy="1692492"/>
          </a:xfrm>
        </p:grpSpPr>
        <p:sp>
          <p:nvSpPr>
            <p:cNvPr id="471" name="Google Shape;471;p26"/>
            <p:cNvSpPr/>
            <p:nvPr/>
          </p:nvSpPr>
          <p:spPr>
            <a:xfrm>
              <a:off x="8547125" y="2717429"/>
              <a:ext cx="1346258" cy="1692492"/>
            </a:xfrm>
            <a:custGeom>
              <a:avLst/>
              <a:gdLst/>
              <a:ahLst/>
              <a:cxnLst/>
              <a:rect l="l" t="t" r="r" b="b"/>
              <a:pathLst>
                <a:path w="1346258" h="1692492" extrusionOk="0">
                  <a:moveTo>
                    <a:pt x="0" y="845598"/>
                  </a:moveTo>
                  <a:cubicBezTo>
                    <a:pt x="287" y="797587"/>
                    <a:pt x="2237" y="745665"/>
                    <a:pt x="2642" y="689474"/>
                  </a:cubicBezTo>
                  <a:cubicBezTo>
                    <a:pt x="2993" y="640727"/>
                    <a:pt x="6017" y="588785"/>
                    <a:pt x="6466" y="533377"/>
                  </a:cubicBezTo>
                  <a:cubicBezTo>
                    <a:pt x="6868" y="484117"/>
                    <a:pt x="5446" y="432114"/>
                    <a:pt x="5933" y="377239"/>
                  </a:cubicBezTo>
                  <a:cubicBezTo>
                    <a:pt x="6375" y="327601"/>
                    <a:pt x="7591" y="275605"/>
                    <a:pt x="8112" y="221115"/>
                  </a:cubicBezTo>
                  <a:cubicBezTo>
                    <a:pt x="8639" y="167663"/>
                    <a:pt x="6581" y="127767"/>
                    <a:pt x="6841" y="97963"/>
                  </a:cubicBezTo>
                  <a:cubicBezTo>
                    <a:pt x="6841" y="97832"/>
                    <a:pt x="6639" y="97838"/>
                    <a:pt x="6639" y="97707"/>
                  </a:cubicBezTo>
                  <a:cubicBezTo>
                    <a:pt x="6770" y="48838"/>
                    <a:pt x="46464" y="9465"/>
                    <a:pt x="94817" y="7020"/>
                  </a:cubicBezTo>
                  <a:cubicBezTo>
                    <a:pt x="138812" y="5344"/>
                    <a:pt x="187631" y="4351"/>
                    <a:pt x="239646" y="3486"/>
                  </a:cubicBezTo>
                  <a:cubicBezTo>
                    <a:pt x="285810" y="2720"/>
                    <a:pt x="334474" y="1429"/>
                    <a:pt x="384512" y="1203"/>
                  </a:cubicBezTo>
                  <a:cubicBezTo>
                    <a:pt x="431913" y="990"/>
                    <a:pt x="480539" y="71"/>
                    <a:pt x="529406" y="267"/>
                  </a:cubicBezTo>
                  <a:cubicBezTo>
                    <a:pt x="577775" y="463"/>
                    <a:pt x="626382" y="186"/>
                    <a:pt x="674289" y="710"/>
                  </a:cubicBezTo>
                  <a:cubicBezTo>
                    <a:pt x="722199" y="190"/>
                    <a:pt x="770815" y="2020"/>
                    <a:pt x="819185" y="1824"/>
                  </a:cubicBezTo>
                  <a:cubicBezTo>
                    <a:pt x="868055" y="1629"/>
                    <a:pt x="916682" y="-196"/>
                    <a:pt x="964082" y="17"/>
                  </a:cubicBezTo>
                  <a:cubicBezTo>
                    <a:pt x="1014121" y="240"/>
                    <a:pt x="1062791" y="1885"/>
                    <a:pt x="1108955" y="2652"/>
                  </a:cubicBezTo>
                  <a:cubicBezTo>
                    <a:pt x="1160967" y="3517"/>
                    <a:pt x="1209836" y="3841"/>
                    <a:pt x="1253828" y="5516"/>
                  </a:cubicBezTo>
                  <a:cubicBezTo>
                    <a:pt x="1302181" y="7959"/>
                    <a:pt x="1341202" y="48838"/>
                    <a:pt x="1341334" y="97707"/>
                  </a:cubicBezTo>
                  <a:cubicBezTo>
                    <a:pt x="1341334" y="97838"/>
                    <a:pt x="1341949" y="97828"/>
                    <a:pt x="1341949" y="97960"/>
                  </a:cubicBezTo>
                  <a:cubicBezTo>
                    <a:pt x="1342212" y="127760"/>
                    <a:pt x="1338482" y="167677"/>
                    <a:pt x="1339006" y="221125"/>
                  </a:cubicBezTo>
                  <a:cubicBezTo>
                    <a:pt x="1339523" y="275615"/>
                    <a:pt x="1342510" y="327594"/>
                    <a:pt x="1342952" y="377233"/>
                  </a:cubicBezTo>
                  <a:cubicBezTo>
                    <a:pt x="1343442" y="432114"/>
                    <a:pt x="1345814" y="484090"/>
                    <a:pt x="1346216" y="533356"/>
                  </a:cubicBezTo>
                  <a:cubicBezTo>
                    <a:pt x="1346669" y="588764"/>
                    <a:pt x="1343344" y="640754"/>
                    <a:pt x="1343695" y="689501"/>
                  </a:cubicBezTo>
                  <a:cubicBezTo>
                    <a:pt x="1344101" y="745686"/>
                    <a:pt x="1343560" y="797591"/>
                    <a:pt x="1343847" y="845594"/>
                  </a:cubicBezTo>
                  <a:cubicBezTo>
                    <a:pt x="1343560" y="893604"/>
                    <a:pt x="1344486" y="945513"/>
                    <a:pt x="1344081" y="1001705"/>
                  </a:cubicBezTo>
                  <a:cubicBezTo>
                    <a:pt x="1343729" y="1050451"/>
                    <a:pt x="1345043" y="1102427"/>
                    <a:pt x="1344594" y="1157835"/>
                  </a:cubicBezTo>
                  <a:cubicBezTo>
                    <a:pt x="1344192" y="1207095"/>
                    <a:pt x="1345439" y="1259098"/>
                    <a:pt x="1344949" y="1313973"/>
                  </a:cubicBezTo>
                  <a:cubicBezTo>
                    <a:pt x="1344506" y="1363611"/>
                    <a:pt x="1344081" y="1415618"/>
                    <a:pt x="1343560" y="1470107"/>
                  </a:cubicBezTo>
                  <a:cubicBezTo>
                    <a:pt x="1342587" y="1569421"/>
                    <a:pt x="1358919" y="1681281"/>
                    <a:pt x="1253862" y="1686591"/>
                  </a:cubicBezTo>
                  <a:cubicBezTo>
                    <a:pt x="1209867" y="1688266"/>
                    <a:pt x="1160977" y="1689127"/>
                    <a:pt x="1108962" y="1689992"/>
                  </a:cubicBezTo>
                  <a:cubicBezTo>
                    <a:pt x="1062798" y="1690759"/>
                    <a:pt x="1014107" y="1692262"/>
                    <a:pt x="964068" y="1692485"/>
                  </a:cubicBezTo>
                  <a:cubicBezTo>
                    <a:pt x="916668" y="1692698"/>
                    <a:pt x="868042" y="1688283"/>
                    <a:pt x="819175" y="1688087"/>
                  </a:cubicBezTo>
                  <a:cubicBezTo>
                    <a:pt x="770805" y="1687891"/>
                    <a:pt x="722185" y="1690114"/>
                    <a:pt x="674279" y="1689590"/>
                  </a:cubicBezTo>
                  <a:cubicBezTo>
                    <a:pt x="626368" y="1690110"/>
                    <a:pt x="577752" y="1688925"/>
                    <a:pt x="529379" y="1689121"/>
                  </a:cubicBezTo>
                  <a:cubicBezTo>
                    <a:pt x="480509" y="1689317"/>
                    <a:pt x="431896" y="1689188"/>
                    <a:pt x="384496" y="1688975"/>
                  </a:cubicBezTo>
                  <a:cubicBezTo>
                    <a:pt x="334457" y="1688752"/>
                    <a:pt x="285810" y="1687337"/>
                    <a:pt x="239643" y="1686567"/>
                  </a:cubicBezTo>
                  <a:cubicBezTo>
                    <a:pt x="187631" y="1685702"/>
                    <a:pt x="138809" y="1685550"/>
                    <a:pt x="94817" y="1683875"/>
                  </a:cubicBezTo>
                  <a:cubicBezTo>
                    <a:pt x="46478" y="1681436"/>
                    <a:pt x="10436" y="1642347"/>
                    <a:pt x="10304" y="1593478"/>
                  </a:cubicBezTo>
                  <a:cubicBezTo>
                    <a:pt x="10304" y="1593347"/>
                    <a:pt x="7757" y="1593353"/>
                    <a:pt x="7754" y="1593225"/>
                  </a:cubicBezTo>
                  <a:cubicBezTo>
                    <a:pt x="7493" y="1563425"/>
                    <a:pt x="5159" y="1523566"/>
                    <a:pt x="4635" y="1470117"/>
                  </a:cubicBezTo>
                  <a:cubicBezTo>
                    <a:pt x="4118" y="1415628"/>
                    <a:pt x="6818" y="1363594"/>
                    <a:pt x="6375" y="1313956"/>
                  </a:cubicBezTo>
                  <a:cubicBezTo>
                    <a:pt x="5889" y="1259075"/>
                    <a:pt x="4504" y="1207089"/>
                    <a:pt x="4101" y="1157822"/>
                  </a:cubicBezTo>
                  <a:cubicBezTo>
                    <a:pt x="3649" y="1102414"/>
                    <a:pt x="2301" y="1050461"/>
                    <a:pt x="1949" y="1001715"/>
                  </a:cubicBezTo>
                  <a:cubicBezTo>
                    <a:pt x="1547" y="945526"/>
                    <a:pt x="287" y="893601"/>
                    <a:pt x="0" y="845598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2" name="Google Shape;472;p26"/>
            <p:cNvGrpSpPr/>
            <p:nvPr/>
          </p:nvGrpSpPr>
          <p:grpSpPr>
            <a:xfrm>
              <a:off x="8655125" y="2842380"/>
              <a:ext cx="1155636" cy="1486206"/>
              <a:chOff x="8655125" y="2842380"/>
              <a:chExt cx="1155636" cy="1486206"/>
            </a:xfrm>
          </p:grpSpPr>
          <p:sp>
            <p:nvSpPr>
              <p:cNvPr id="473" name="Google Shape;473;p26"/>
              <p:cNvSpPr/>
              <p:nvPr/>
            </p:nvSpPr>
            <p:spPr>
              <a:xfrm>
                <a:off x="8655125" y="2842380"/>
                <a:ext cx="1145732" cy="245967"/>
              </a:xfrm>
              <a:custGeom>
                <a:avLst/>
                <a:gdLst/>
                <a:ahLst/>
                <a:cxnLst/>
                <a:rect l="l" t="t" r="r" b="b"/>
                <a:pathLst>
                  <a:path w="1145732" h="245967" extrusionOk="0">
                    <a:moveTo>
                      <a:pt x="1060561" y="245698"/>
                    </a:moveTo>
                    <a:cubicBezTo>
                      <a:pt x="1077190" y="245215"/>
                      <a:pt x="1094444" y="242992"/>
                      <a:pt x="1109370" y="235213"/>
                    </a:cubicBezTo>
                    <a:cubicBezTo>
                      <a:pt x="1126131" y="226495"/>
                      <a:pt x="1135263" y="210919"/>
                      <a:pt x="1137959" y="192503"/>
                    </a:cubicBezTo>
                    <a:cubicBezTo>
                      <a:pt x="1141381" y="168965"/>
                      <a:pt x="1143273" y="145131"/>
                      <a:pt x="1144385" y="121350"/>
                    </a:cubicBezTo>
                    <a:cubicBezTo>
                      <a:pt x="1145436" y="98809"/>
                      <a:pt x="1146561" y="75772"/>
                      <a:pt x="1144854" y="53278"/>
                    </a:cubicBezTo>
                    <a:cubicBezTo>
                      <a:pt x="1140898" y="1100"/>
                      <a:pt x="1092353" y="1998"/>
                      <a:pt x="1051497" y="1454"/>
                    </a:cubicBezTo>
                    <a:cubicBezTo>
                      <a:pt x="901664" y="-535"/>
                      <a:pt x="236342" y="-434"/>
                      <a:pt x="94236" y="1454"/>
                    </a:cubicBezTo>
                    <a:cubicBezTo>
                      <a:pt x="53380" y="1998"/>
                      <a:pt x="4834" y="1096"/>
                      <a:pt x="878" y="53278"/>
                    </a:cubicBezTo>
                    <a:cubicBezTo>
                      <a:pt x="-828" y="75769"/>
                      <a:pt x="297" y="98806"/>
                      <a:pt x="1348" y="121350"/>
                    </a:cubicBezTo>
                    <a:cubicBezTo>
                      <a:pt x="2459" y="145131"/>
                      <a:pt x="4351" y="168965"/>
                      <a:pt x="7774" y="192503"/>
                    </a:cubicBezTo>
                    <a:cubicBezTo>
                      <a:pt x="10470" y="210919"/>
                      <a:pt x="19602" y="226495"/>
                      <a:pt x="36363" y="235213"/>
                    </a:cubicBezTo>
                    <a:cubicBezTo>
                      <a:pt x="51289" y="242992"/>
                      <a:pt x="68543" y="245215"/>
                      <a:pt x="85172" y="245698"/>
                    </a:cubicBezTo>
                    <a:cubicBezTo>
                      <a:pt x="133649" y="246624"/>
                      <a:pt x="182225" y="244904"/>
                      <a:pt x="230713" y="244425"/>
                    </a:cubicBezTo>
                    <a:cubicBezTo>
                      <a:pt x="231183" y="244421"/>
                      <a:pt x="914573" y="244421"/>
                      <a:pt x="915019" y="244425"/>
                    </a:cubicBezTo>
                    <a:cubicBezTo>
                      <a:pt x="963504" y="244904"/>
                      <a:pt x="1012083" y="246624"/>
                      <a:pt x="1060561" y="245698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8669673" y="3487897"/>
                <a:ext cx="227109" cy="231644"/>
              </a:xfrm>
              <a:custGeom>
                <a:avLst/>
                <a:gdLst/>
                <a:ahLst/>
                <a:cxnLst/>
                <a:rect l="l" t="t" r="r" b="b"/>
                <a:pathLst>
                  <a:path w="227109" h="231644" extrusionOk="0">
                    <a:moveTo>
                      <a:pt x="137605" y="511"/>
                    </a:moveTo>
                    <a:cubicBezTo>
                      <a:pt x="59822" y="-813"/>
                      <a:pt x="12605" y="-3181"/>
                      <a:pt x="2270" y="45758"/>
                    </a:cubicBezTo>
                    <a:cubicBezTo>
                      <a:pt x="-3420" y="73079"/>
                      <a:pt x="3118" y="168130"/>
                      <a:pt x="5280" y="182415"/>
                    </a:cubicBezTo>
                    <a:cubicBezTo>
                      <a:pt x="7459" y="196822"/>
                      <a:pt x="10736" y="211327"/>
                      <a:pt x="23747" y="219556"/>
                    </a:cubicBezTo>
                    <a:cubicBezTo>
                      <a:pt x="48667" y="235310"/>
                      <a:pt x="178499" y="235158"/>
                      <a:pt x="204651" y="222052"/>
                    </a:cubicBezTo>
                    <a:cubicBezTo>
                      <a:pt x="233200" y="207746"/>
                      <a:pt x="224834" y="161658"/>
                      <a:pt x="226476" y="112702"/>
                    </a:cubicBezTo>
                    <a:cubicBezTo>
                      <a:pt x="229166" y="32689"/>
                      <a:pt x="227257" y="1758"/>
                      <a:pt x="137605" y="511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6"/>
              <p:cNvSpPr/>
              <p:nvPr/>
            </p:nvSpPr>
            <p:spPr>
              <a:xfrm>
                <a:off x="8669350" y="3792028"/>
                <a:ext cx="227288" cy="231805"/>
              </a:xfrm>
              <a:custGeom>
                <a:avLst/>
                <a:gdLst/>
                <a:ahLst/>
                <a:cxnLst/>
                <a:rect l="l" t="t" r="r" b="b"/>
                <a:pathLst>
                  <a:path w="227288" h="231805" extrusionOk="0">
                    <a:moveTo>
                      <a:pt x="153942" y="1453"/>
                    </a:moveTo>
                    <a:cubicBezTo>
                      <a:pt x="68980" y="-1567"/>
                      <a:pt x="13826" y="-4800"/>
                      <a:pt x="2751" y="46612"/>
                    </a:cubicBezTo>
                    <a:cubicBezTo>
                      <a:pt x="-2208" y="69947"/>
                      <a:pt x="853" y="175037"/>
                      <a:pt x="1856" y="184137"/>
                    </a:cubicBezTo>
                    <a:cubicBezTo>
                      <a:pt x="3586" y="199824"/>
                      <a:pt x="7258" y="214643"/>
                      <a:pt x="22363" y="222213"/>
                    </a:cubicBezTo>
                    <a:cubicBezTo>
                      <a:pt x="48733" y="235428"/>
                      <a:pt x="178537" y="235353"/>
                      <a:pt x="203268" y="219717"/>
                    </a:cubicBezTo>
                    <a:cubicBezTo>
                      <a:pt x="225481" y="205671"/>
                      <a:pt x="223539" y="164167"/>
                      <a:pt x="225593" y="123054"/>
                    </a:cubicBezTo>
                    <a:cubicBezTo>
                      <a:pt x="229522" y="44362"/>
                      <a:pt x="233360" y="4007"/>
                      <a:pt x="153942" y="1453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6"/>
              <p:cNvSpPr/>
              <p:nvPr/>
            </p:nvSpPr>
            <p:spPr>
              <a:xfrm>
                <a:off x="8668183" y="3183537"/>
                <a:ext cx="229535" cy="232167"/>
              </a:xfrm>
              <a:custGeom>
                <a:avLst/>
                <a:gdLst/>
                <a:ahLst/>
                <a:cxnLst/>
                <a:rect l="l" t="t" r="r" b="b"/>
                <a:pathLst>
                  <a:path w="229535" h="232167" extrusionOk="0">
                    <a:moveTo>
                      <a:pt x="122057" y="1"/>
                    </a:moveTo>
                    <a:cubicBezTo>
                      <a:pt x="47251" y="112"/>
                      <a:pt x="12203" y="-1560"/>
                      <a:pt x="2581" y="45339"/>
                    </a:cubicBezTo>
                    <a:cubicBezTo>
                      <a:pt x="-4048" y="77656"/>
                      <a:pt x="3493" y="151953"/>
                      <a:pt x="9496" y="181128"/>
                    </a:cubicBezTo>
                    <a:cubicBezTo>
                      <a:pt x="16794" y="216275"/>
                      <a:pt x="24426" y="224200"/>
                      <a:pt x="64127" y="228399"/>
                    </a:cubicBezTo>
                    <a:cubicBezTo>
                      <a:pt x="106121" y="232793"/>
                      <a:pt x="137288" y="232874"/>
                      <a:pt x="163038" y="231030"/>
                    </a:cubicBezTo>
                    <a:cubicBezTo>
                      <a:pt x="248457" y="225065"/>
                      <a:pt x="226520" y="204246"/>
                      <a:pt x="228152" y="102777"/>
                    </a:cubicBezTo>
                    <a:cubicBezTo>
                      <a:pt x="229490" y="19664"/>
                      <a:pt x="216003" y="-138"/>
                      <a:pt x="122057" y="1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8668316" y="4096419"/>
                <a:ext cx="229537" cy="232167"/>
              </a:xfrm>
              <a:custGeom>
                <a:avLst/>
                <a:gdLst/>
                <a:ahLst/>
                <a:cxnLst/>
                <a:rect l="l" t="t" r="r" b="b"/>
                <a:pathLst>
                  <a:path w="229537" h="232167" extrusionOk="0">
                    <a:moveTo>
                      <a:pt x="107482" y="1"/>
                    </a:moveTo>
                    <a:cubicBezTo>
                      <a:pt x="13536" y="-138"/>
                      <a:pt x="49" y="19667"/>
                      <a:pt x="1384" y="102777"/>
                    </a:cubicBezTo>
                    <a:cubicBezTo>
                      <a:pt x="3015" y="204246"/>
                      <a:pt x="-18921" y="225065"/>
                      <a:pt x="66497" y="231030"/>
                    </a:cubicBezTo>
                    <a:cubicBezTo>
                      <a:pt x="92248" y="232874"/>
                      <a:pt x="123415" y="232793"/>
                      <a:pt x="165409" y="228399"/>
                    </a:cubicBezTo>
                    <a:cubicBezTo>
                      <a:pt x="205106" y="224200"/>
                      <a:pt x="212742" y="216275"/>
                      <a:pt x="220039" y="181128"/>
                    </a:cubicBezTo>
                    <a:cubicBezTo>
                      <a:pt x="226046" y="151953"/>
                      <a:pt x="233587" y="77652"/>
                      <a:pt x="226955" y="45339"/>
                    </a:cubicBezTo>
                    <a:cubicBezTo>
                      <a:pt x="217337" y="-1560"/>
                      <a:pt x="182288" y="112"/>
                      <a:pt x="107482" y="1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6"/>
              <p:cNvSpPr/>
              <p:nvPr/>
            </p:nvSpPr>
            <p:spPr>
              <a:xfrm>
                <a:off x="9581224" y="3183537"/>
                <a:ext cx="229537" cy="232167"/>
              </a:xfrm>
              <a:custGeom>
                <a:avLst/>
                <a:gdLst/>
                <a:ahLst/>
                <a:cxnLst/>
                <a:rect l="l" t="t" r="r" b="b"/>
                <a:pathLst>
                  <a:path w="229537" h="232167" extrusionOk="0">
                    <a:moveTo>
                      <a:pt x="107482" y="1"/>
                    </a:moveTo>
                    <a:cubicBezTo>
                      <a:pt x="13536" y="-138"/>
                      <a:pt x="49" y="19667"/>
                      <a:pt x="1384" y="102777"/>
                    </a:cubicBezTo>
                    <a:cubicBezTo>
                      <a:pt x="3015" y="204246"/>
                      <a:pt x="-18921" y="225065"/>
                      <a:pt x="66497" y="231030"/>
                    </a:cubicBezTo>
                    <a:cubicBezTo>
                      <a:pt x="92248" y="232874"/>
                      <a:pt x="123418" y="232793"/>
                      <a:pt x="165409" y="228399"/>
                    </a:cubicBezTo>
                    <a:cubicBezTo>
                      <a:pt x="205106" y="224200"/>
                      <a:pt x="212742" y="216275"/>
                      <a:pt x="220039" y="181128"/>
                    </a:cubicBezTo>
                    <a:cubicBezTo>
                      <a:pt x="226046" y="151953"/>
                      <a:pt x="233587" y="77656"/>
                      <a:pt x="226955" y="45339"/>
                    </a:cubicBezTo>
                    <a:cubicBezTo>
                      <a:pt x="217337" y="-1563"/>
                      <a:pt x="182288" y="109"/>
                      <a:pt x="107482" y="1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6"/>
              <p:cNvSpPr/>
              <p:nvPr/>
            </p:nvSpPr>
            <p:spPr>
              <a:xfrm>
                <a:off x="9582581" y="3792190"/>
                <a:ext cx="227108" cy="231653"/>
              </a:xfrm>
              <a:custGeom>
                <a:avLst/>
                <a:gdLst/>
                <a:ahLst/>
                <a:cxnLst/>
                <a:rect l="l" t="t" r="r" b="b"/>
                <a:pathLst>
                  <a:path w="227108" h="231653" extrusionOk="0">
                    <a:moveTo>
                      <a:pt x="63812" y="229007"/>
                    </a:moveTo>
                    <a:cubicBezTo>
                      <a:pt x="97077" y="232121"/>
                      <a:pt x="130075" y="232581"/>
                      <a:pt x="162724" y="229885"/>
                    </a:cubicBezTo>
                    <a:cubicBezTo>
                      <a:pt x="237990" y="223771"/>
                      <a:pt x="223470" y="202217"/>
                      <a:pt x="226476" y="112702"/>
                    </a:cubicBezTo>
                    <a:cubicBezTo>
                      <a:pt x="229162" y="32693"/>
                      <a:pt x="227257" y="1761"/>
                      <a:pt x="137605" y="511"/>
                    </a:cubicBezTo>
                    <a:cubicBezTo>
                      <a:pt x="59822" y="-813"/>
                      <a:pt x="12605" y="-3181"/>
                      <a:pt x="2270" y="45758"/>
                    </a:cubicBezTo>
                    <a:cubicBezTo>
                      <a:pt x="-3420" y="73079"/>
                      <a:pt x="3118" y="168130"/>
                      <a:pt x="5280" y="182415"/>
                    </a:cubicBezTo>
                    <a:cubicBezTo>
                      <a:pt x="11071" y="220674"/>
                      <a:pt x="25602" y="225447"/>
                      <a:pt x="63812" y="229007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6"/>
              <p:cNvSpPr/>
              <p:nvPr/>
            </p:nvSpPr>
            <p:spPr>
              <a:xfrm>
                <a:off x="8973635" y="3183803"/>
                <a:ext cx="227108" cy="231644"/>
              </a:xfrm>
              <a:custGeom>
                <a:avLst/>
                <a:gdLst/>
                <a:ahLst/>
                <a:cxnLst/>
                <a:rect l="l" t="t" r="r" b="b"/>
                <a:pathLst>
                  <a:path w="227108" h="231644" extrusionOk="0">
                    <a:moveTo>
                      <a:pt x="137605" y="511"/>
                    </a:moveTo>
                    <a:cubicBezTo>
                      <a:pt x="59822" y="-813"/>
                      <a:pt x="12605" y="-3181"/>
                      <a:pt x="2270" y="45758"/>
                    </a:cubicBezTo>
                    <a:cubicBezTo>
                      <a:pt x="-3420" y="73079"/>
                      <a:pt x="3118" y="168130"/>
                      <a:pt x="5280" y="182415"/>
                    </a:cubicBezTo>
                    <a:cubicBezTo>
                      <a:pt x="7459" y="196822"/>
                      <a:pt x="10736" y="211327"/>
                      <a:pt x="23747" y="219556"/>
                    </a:cubicBezTo>
                    <a:cubicBezTo>
                      <a:pt x="48667" y="235310"/>
                      <a:pt x="178499" y="235158"/>
                      <a:pt x="204651" y="222052"/>
                    </a:cubicBezTo>
                    <a:cubicBezTo>
                      <a:pt x="233200" y="207743"/>
                      <a:pt x="224834" y="161658"/>
                      <a:pt x="226476" y="112702"/>
                    </a:cubicBezTo>
                    <a:cubicBezTo>
                      <a:pt x="229162" y="32693"/>
                      <a:pt x="227257" y="1761"/>
                      <a:pt x="137605" y="511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6"/>
              <p:cNvSpPr/>
              <p:nvPr/>
            </p:nvSpPr>
            <p:spPr>
              <a:xfrm>
                <a:off x="9582258" y="3487732"/>
                <a:ext cx="227286" cy="231817"/>
              </a:xfrm>
              <a:custGeom>
                <a:avLst/>
                <a:gdLst/>
                <a:ahLst/>
                <a:cxnLst/>
                <a:rect l="l" t="t" r="r" b="b"/>
                <a:pathLst>
                  <a:path w="227286" h="231817" extrusionOk="0">
                    <a:moveTo>
                      <a:pt x="64287" y="230047"/>
                    </a:moveTo>
                    <a:cubicBezTo>
                      <a:pt x="96933" y="232745"/>
                      <a:pt x="129928" y="232286"/>
                      <a:pt x="163199" y="229168"/>
                    </a:cubicBezTo>
                    <a:cubicBezTo>
                      <a:pt x="224235" y="223480"/>
                      <a:pt x="221380" y="207229"/>
                      <a:pt x="225590" y="123054"/>
                    </a:cubicBezTo>
                    <a:cubicBezTo>
                      <a:pt x="229522" y="44362"/>
                      <a:pt x="233360" y="4006"/>
                      <a:pt x="153942" y="1453"/>
                    </a:cubicBezTo>
                    <a:cubicBezTo>
                      <a:pt x="68980" y="-1567"/>
                      <a:pt x="13826" y="-4800"/>
                      <a:pt x="2751" y="46612"/>
                    </a:cubicBezTo>
                    <a:cubicBezTo>
                      <a:pt x="-2208" y="69947"/>
                      <a:pt x="853" y="175037"/>
                      <a:pt x="1856" y="184137"/>
                    </a:cubicBezTo>
                    <a:cubicBezTo>
                      <a:pt x="6265" y="224111"/>
                      <a:pt x="24762" y="226834"/>
                      <a:pt x="64287" y="230047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9278129" y="3487860"/>
                <a:ext cx="227137" cy="231649"/>
              </a:xfrm>
              <a:custGeom>
                <a:avLst/>
                <a:gdLst/>
                <a:ahLst/>
                <a:cxnLst/>
                <a:rect l="l" t="t" r="r" b="b"/>
                <a:pathLst>
                  <a:path w="227137" h="231649" extrusionOk="0">
                    <a:moveTo>
                      <a:pt x="22759" y="221254"/>
                    </a:moveTo>
                    <a:cubicBezTo>
                      <a:pt x="48517" y="235236"/>
                      <a:pt x="178355" y="235266"/>
                      <a:pt x="203664" y="220423"/>
                    </a:cubicBezTo>
                    <a:cubicBezTo>
                      <a:pt x="228077" y="206162"/>
                      <a:pt x="223874" y="164032"/>
                      <a:pt x="225823" y="119532"/>
                    </a:cubicBezTo>
                    <a:cubicBezTo>
                      <a:pt x="229388" y="40472"/>
                      <a:pt x="231665" y="3206"/>
                      <a:pt x="148432" y="1068"/>
                    </a:cubicBezTo>
                    <a:cubicBezTo>
                      <a:pt x="65213" y="-1374"/>
                      <a:pt x="13276" y="-3951"/>
                      <a:pt x="2525" y="46258"/>
                    </a:cubicBezTo>
                    <a:cubicBezTo>
                      <a:pt x="-2623" y="70667"/>
                      <a:pt x="1454" y="171423"/>
                      <a:pt x="2931" y="183493"/>
                    </a:cubicBezTo>
                    <a:cubicBezTo>
                      <a:pt x="4813" y="198751"/>
                      <a:pt x="8350" y="213465"/>
                      <a:pt x="22759" y="221254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6"/>
              <p:cNvSpPr/>
              <p:nvPr/>
            </p:nvSpPr>
            <p:spPr>
              <a:xfrm>
                <a:off x="9278296" y="3183642"/>
                <a:ext cx="227289" cy="231805"/>
              </a:xfrm>
              <a:custGeom>
                <a:avLst/>
                <a:gdLst/>
                <a:ahLst/>
                <a:cxnLst/>
                <a:rect l="l" t="t" r="r" b="b"/>
                <a:pathLst>
                  <a:path w="227289" h="231805" extrusionOk="0">
                    <a:moveTo>
                      <a:pt x="153942" y="1453"/>
                    </a:moveTo>
                    <a:cubicBezTo>
                      <a:pt x="68980" y="-1567"/>
                      <a:pt x="13826" y="-4800"/>
                      <a:pt x="2751" y="46612"/>
                    </a:cubicBezTo>
                    <a:cubicBezTo>
                      <a:pt x="-2208" y="69947"/>
                      <a:pt x="853" y="175037"/>
                      <a:pt x="1856" y="184137"/>
                    </a:cubicBezTo>
                    <a:cubicBezTo>
                      <a:pt x="3586" y="199824"/>
                      <a:pt x="7258" y="214643"/>
                      <a:pt x="22363" y="222213"/>
                    </a:cubicBezTo>
                    <a:cubicBezTo>
                      <a:pt x="48733" y="235428"/>
                      <a:pt x="178537" y="235353"/>
                      <a:pt x="203268" y="219717"/>
                    </a:cubicBezTo>
                    <a:cubicBezTo>
                      <a:pt x="225482" y="205672"/>
                      <a:pt x="223539" y="164167"/>
                      <a:pt x="225593" y="123054"/>
                    </a:cubicBezTo>
                    <a:cubicBezTo>
                      <a:pt x="229526" y="44362"/>
                      <a:pt x="233364" y="4007"/>
                      <a:pt x="153942" y="1453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6"/>
              <p:cNvSpPr/>
              <p:nvPr/>
            </p:nvSpPr>
            <p:spPr>
              <a:xfrm>
                <a:off x="9278269" y="3792203"/>
                <a:ext cx="227015" cy="231601"/>
              </a:xfrm>
              <a:custGeom>
                <a:avLst/>
                <a:gdLst/>
                <a:ahLst/>
                <a:cxnLst/>
                <a:rect l="l" t="t" r="r" b="b"/>
                <a:pathLst>
                  <a:path w="227015" h="231601" extrusionOk="0">
                    <a:moveTo>
                      <a:pt x="142952" y="758"/>
                    </a:moveTo>
                    <a:cubicBezTo>
                      <a:pt x="62300" y="-1113"/>
                      <a:pt x="12839" y="-3423"/>
                      <a:pt x="2332" y="45979"/>
                    </a:cubicBezTo>
                    <a:cubicBezTo>
                      <a:pt x="-2955" y="71208"/>
                      <a:pt x="2136" y="168921"/>
                      <a:pt x="4042" y="182923"/>
                    </a:cubicBezTo>
                    <a:cubicBezTo>
                      <a:pt x="6072" y="197755"/>
                      <a:pt x="9481" y="212368"/>
                      <a:pt x="23187" y="220374"/>
                    </a:cubicBezTo>
                    <a:cubicBezTo>
                      <a:pt x="48540" y="235243"/>
                      <a:pt x="178382" y="235162"/>
                      <a:pt x="204092" y="221205"/>
                    </a:cubicBezTo>
                    <a:cubicBezTo>
                      <a:pt x="230657" y="206842"/>
                      <a:pt x="224326" y="161882"/>
                      <a:pt x="226086" y="116084"/>
                    </a:cubicBezTo>
                    <a:cubicBezTo>
                      <a:pt x="229275" y="35558"/>
                      <a:pt x="229032" y="2451"/>
                      <a:pt x="142952" y="758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6"/>
              <p:cNvSpPr/>
              <p:nvPr/>
            </p:nvSpPr>
            <p:spPr>
              <a:xfrm>
                <a:off x="8973968" y="3487906"/>
                <a:ext cx="227017" cy="231601"/>
              </a:xfrm>
              <a:custGeom>
                <a:avLst/>
                <a:gdLst/>
                <a:ahLst/>
                <a:cxnLst/>
                <a:rect l="l" t="t" r="r" b="b"/>
                <a:pathLst>
                  <a:path w="227017" h="231601" extrusionOk="0">
                    <a:moveTo>
                      <a:pt x="142952" y="758"/>
                    </a:moveTo>
                    <a:cubicBezTo>
                      <a:pt x="62300" y="-1113"/>
                      <a:pt x="12839" y="-3423"/>
                      <a:pt x="2332" y="45979"/>
                    </a:cubicBezTo>
                    <a:cubicBezTo>
                      <a:pt x="-2955" y="71208"/>
                      <a:pt x="2136" y="168921"/>
                      <a:pt x="4042" y="182923"/>
                    </a:cubicBezTo>
                    <a:cubicBezTo>
                      <a:pt x="6072" y="197755"/>
                      <a:pt x="9481" y="212368"/>
                      <a:pt x="23191" y="220374"/>
                    </a:cubicBezTo>
                    <a:cubicBezTo>
                      <a:pt x="48543" y="235243"/>
                      <a:pt x="178385" y="235162"/>
                      <a:pt x="204095" y="221205"/>
                    </a:cubicBezTo>
                    <a:cubicBezTo>
                      <a:pt x="230660" y="206842"/>
                      <a:pt x="224329" y="161882"/>
                      <a:pt x="226089" y="116084"/>
                    </a:cubicBezTo>
                    <a:cubicBezTo>
                      <a:pt x="229275" y="35558"/>
                      <a:pt x="229029" y="2451"/>
                      <a:pt x="142952" y="758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6"/>
              <p:cNvSpPr/>
              <p:nvPr/>
            </p:nvSpPr>
            <p:spPr>
              <a:xfrm>
                <a:off x="9581091" y="4096419"/>
                <a:ext cx="229536" cy="232167"/>
              </a:xfrm>
              <a:custGeom>
                <a:avLst/>
                <a:gdLst/>
                <a:ahLst/>
                <a:cxnLst/>
                <a:rect l="l" t="t" r="r" b="b"/>
                <a:pathLst>
                  <a:path w="229536" h="232167" extrusionOk="0">
                    <a:moveTo>
                      <a:pt x="228155" y="102777"/>
                    </a:moveTo>
                    <a:cubicBezTo>
                      <a:pt x="229493" y="19667"/>
                      <a:pt x="216006" y="-138"/>
                      <a:pt x="122057" y="1"/>
                    </a:cubicBezTo>
                    <a:cubicBezTo>
                      <a:pt x="47251" y="112"/>
                      <a:pt x="12203" y="-1560"/>
                      <a:pt x="2581" y="45339"/>
                    </a:cubicBezTo>
                    <a:cubicBezTo>
                      <a:pt x="-4048" y="77656"/>
                      <a:pt x="3493" y="151953"/>
                      <a:pt x="9496" y="181128"/>
                    </a:cubicBezTo>
                    <a:cubicBezTo>
                      <a:pt x="16794" y="216275"/>
                      <a:pt x="24426" y="224200"/>
                      <a:pt x="64126" y="228399"/>
                    </a:cubicBezTo>
                    <a:cubicBezTo>
                      <a:pt x="106121" y="232793"/>
                      <a:pt x="137288" y="232874"/>
                      <a:pt x="163038" y="231030"/>
                    </a:cubicBezTo>
                    <a:cubicBezTo>
                      <a:pt x="248457" y="225065"/>
                      <a:pt x="226520" y="204246"/>
                      <a:pt x="228155" y="102777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6"/>
              <p:cNvSpPr/>
              <p:nvPr/>
            </p:nvSpPr>
            <p:spPr>
              <a:xfrm>
                <a:off x="8973826" y="3792156"/>
                <a:ext cx="227137" cy="231649"/>
              </a:xfrm>
              <a:custGeom>
                <a:avLst/>
                <a:gdLst/>
                <a:ahLst/>
                <a:cxnLst/>
                <a:rect l="l" t="t" r="r" b="b"/>
                <a:pathLst>
                  <a:path w="227137" h="231649" extrusionOk="0">
                    <a:moveTo>
                      <a:pt x="22759" y="221254"/>
                    </a:moveTo>
                    <a:cubicBezTo>
                      <a:pt x="48517" y="235235"/>
                      <a:pt x="178355" y="235266"/>
                      <a:pt x="203664" y="220423"/>
                    </a:cubicBezTo>
                    <a:cubicBezTo>
                      <a:pt x="228077" y="206162"/>
                      <a:pt x="223874" y="164036"/>
                      <a:pt x="225823" y="119532"/>
                    </a:cubicBezTo>
                    <a:cubicBezTo>
                      <a:pt x="229388" y="40472"/>
                      <a:pt x="231665" y="3210"/>
                      <a:pt x="148432" y="1068"/>
                    </a:cubicBezTo>
                    <a:cubicBezTo>
                      <a:pt x="65213" y="-1374"/>
                      <a:pt x="13276" y="-3951"/>
                      <a:pt x="2525" y="46258"/>
                    </a:cubicBezTo>
                    <a:cubicBezTo>
                      <a:pt x="-2623" y="70667"/>
                      <a:pt x="1455" y="171423"/>
                      <a:pt x="2931" y="183493"/>
                    </a:cubicBezTo>
                    <a:cubicBezTo>
                      <a:pt x="4813" y="198751"/>
                      <a:pt x="8353" y="213465"/>
                      <a:pt x="22759" y="221254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6"/>
              <p:cNvSpPr/>
              <p:nvPr/>
            </p:nvSpPr>
            <p:spPr>
              <a:xfrm>
                <a:off x="8973995" y="4096524"/>
                <a:ext cx="227288" cy="231817"/>
              </a:xfrm>
              <a:custGeom>
                <a:avLst/>
                <a:gdLst/>
                <a:ahLst/>
                <a:cxnLst/>
                <a:rect l="l" t="t" r="r" b="b"/>
                <a:pathLst>
                  <a:path w="227288" h="231817" extrusionOk="0">
                    <a:moveTo>
                      <a:pt x="153942" y="1453"/>
                    </a:moveTo>
                    <a:cubicBezTo>
                      <a:pt x="68980" y="-1567"/>
                      <a:pt x="13826" y="-4800"/>
                      <a:pt x="2751" y="46612"/>
                    </a:cubicBezTo>
                    <a:cubicBezTo>
                      <a:pt x="-2208" y="69947"/>
                      <a:pt x="853" y="175037"/>
                      <a:pt x="1856" y="184137"/>
                    </a:cubicBezTo>
                    <a:cubicBezTo>
                      <a:pt x="6268" y="224108"/>
                      <a:pt x="24762" y="226838"/>
                      <a:pt x="64290" y="230047"/>
                    </a:cubicBezTo>
                    <a:cubicBezTo>
                      <a:pt x="96937" y="232746"/>
                      <a:pt x="129931" y="232286"/>
                      <a:pt x="163202" y="229168"/>
                    </a:cubicBezTo>
                    <a:cubicBezTo>
                      <a:pt x="224238" y="223480"/>
                      <a:pt x="221383" y="207225"/>
                      <a:pt x="225593" y="123054"/>
                    </a:cubicBezTo>
                    <a:cubicBezTo>
                      <a:pt x="229522" y="44366"/>
                      <a:pt x="233360" y="4007"/>
                      <a:pt x="153942" y="1453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6"/>
              <p:cNvSpPr/>
              <p:nvPr/>
            </p:nvSpPr>
            <p:spPr>
              <a:xfrm>
                <a:off x="9277936" y="4096689"/>
                <a:ext cx="227109" cy="231653"/>
              </a:xfrm>
              <a:custGeom>
                <a:avLst/>
                <a:gdLst/>
                <a:ahLst/>
                <a:cxnLst/>
                <a:rect l="l" t="t" r="r" b="b"/>
                <a:pathLst>
                  <a:path w="227109" h="231653" extrusionOk="0">
                    <a:moveTo>
                      <a:pt x="137605" y="511"/>
                    </a:moveTo>
                    <a:cubicBezTo>
                      <a:pt x="59822" y="-813"/>
                      <a:pt x="12605" y="-3181"/>
                      <a:pt x="2270" y="45758"/>
                    </a:cubicBezTo>
                    <a:cubicBezTo>
                      <a:pt x="-3420" y="73079"/>
                      <a:pt x="3118" y="168130"/>
                      <a:pt x="5280" y="182415"/>
                    </a:cubicBezTo>
                    <a:cubicBezTo>
                      <a:pt x="11071" y="220674"/>
                      <a:pt x="25598" y="225443"/>
                      <a:pt x="63812" y="229007"/>
                    </a:cubicBezTo>
                    <a:cubicBezTo>
                      <a:pt x="97077" y="232121"/>
                      <a:pt x="130075" y="232581"/>
                      <a:pt x="162724" y="229885"/>
                    </a:cubicBezTo>
                    <a:cubicBezTo>
                      <a:pt x="237990" y="223771"/>
                      <a:pt x="223470" y="202217"/>
                      <a:pt x="226476" y="112702"/>
                    </a:cubicBezTo>
                    <a:cubicBezTo>
                      <a:pt x="229166" y="32693"/>
                      <a:pt x="227260" y="1758"/>
                      <a:pt x="137605" y="511"/>
                    </a:cubicBezTo>
                    <a:close/>
                  </a:path>
                </a:pathLst>
              </a:custGeom>
              <a:solidFill>
                <a:srgbClr val="545454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0" name="Google Shape;490;p26"/>
            <p:cNvSpPr/>
            <p:nvPr/>
          </p:nvSpPr>
          <p:spPr>
            <a:xfrm>
              <a:off x="8648946" y="2825392"/>
              <a:ext cx="1145732" cy="245967"/>
            </a:xfrm>
            <a:custGeom>
              <a:avLst/>
              <a:gdLst/>
              <a:ahLst/>
              <a:cxnLst/>
              <a:rect l="l" t="t" r="r" b="b"/>
              <a:pathLst>
                <a:path w="1145732" h="245967" extrusionOk="0">
                  <a:moveTo>
                    <a:pt x="230713" y="244425"/>
                  </a:moveTo>
                  <a:cubicBezTo>
                    <a:pt x="182225" y="244904"/>
                    <a:pt x="133649" y="246624"/>
                    <a:pt x="85172" y="245698"/>
                  </a:cubicBezTo>
                  <a:cubicBezTo>
                    <a:pt x="68543" y="245215"/>
                    <a:pt x="51289" y="242992"/>
                    <a:pt x="36363" y="235213"/>
                  </a:cubicBezTo>
                  <a:cubicBezTo>
                    <a:pt x="19602" y="226495"/>
                    <a:pt x="10470" y="210919"/>
                    <a:pt x="7774" y="192503"/>
                  </a:cubicBezTo>
                  <a:cubicBezTo>
                    <a:pt x="4351" y="168965"/>
                    <a:pt x="2459" y="145131"/>
                    <a:pt x="1348" y="121350"/>
                  </a:cubicBezTo>
                  <a:cubicBezTo>
                    <a:pt x="297" y="98809"/>
                    <a:pt x="-828" y="75772"/>
                    <a:pt x="878" y="53278"/>
                  </a:cubicBezTo>
                  <a:cubicBezTo>
                    <a:pt x="4834" y="1100"/>
                    <a:pt x="53380" y="1998"/>
                    <a:pt x="94236" y="1454"/>
                  </a:cubicBezTo>
                  <a:cubicBezTo>
                    <a:pt x="236342" y="-434"/>
                    <a:pt x="901664" y="-535"/>
                    <a:pt x="1051497" y="1454"/>
                  </a:cubicBezTo>
                  <a:cubicBezTo>
                    <a:pt x="1092353" y="1998"/>
                    <a:pt x="1140898" y="1096"/>
                    <a:pt x="1144854" y="53278"/>
                  </a:cubicBezTo>
                  <a:cubicBezTo>
                    <a:pt x="1146561" y="75769"/>
                    <a:pt x="1145436" y="98806"/>
                    <a:pt x="1144385" y="121350"/>
                  </a:cubicBezTo>
                  <a:cubicBezTo>
                    <a:pt x="1143273" y="145131"/>
                    <a:pt x="1141381" y="168965"/>
                    <a:pt x="1137959" y="192503"/>
                  </a:cubicBezTo>
                  <a:cubicBezTo>
                    <a:pt x="1135263" y="210919"/>
                    <a:pt x="1126131" y="226495"/>
                    <a:pt x="1109370" y="235213"/>
                  </a:cubicBezTo>
                  <a:cubicBezTo>
                    <a:pt x="1094444" y="242992"/>
                    <a:pt x="1077190" y="245215"/>
                    <a:pt x="1060561" y="245698"/>
                  </a:cubicBezTo>
                  <a:cubicBezTo>
                    <a:pt x="1012083" y="246624"/>
                    <a:pt x="963507" y="244904"/>
                    <a:pt x="915019" y="244425"/>
                  </a:cubicBezTo>
                  <a:cubicBezTo>
                    <a:pt x="914570" y="244421"/>
                    <a:pt x="231183" y="244421"/>
                    <a:pt x="230713" y="2444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8655150" y="3165678"/>
              <a:ext cx="229536" cy="232167"/>
            </a:xfrm>
            <a:custGeom>
              <a:avLst/>
              <a:gdLst/>
              <a:ahLst/>
              <a:cxnLst/>
              <a:rect l="l" t="t" r="r" b="b"/>
              <a:pathLst>
                <a:path w="229536" h="232167" extrusionOk="0">
                  <a:moveTo>
                    <a:pt x="163041" y="231030"/>
                  </a:moveTo>
                  <a:cubicBezTo>
                    <a:pt x="137290" y="232874"/>
                    <a:pt x="106123" y="232793"/>
                    <a:pt x="64129" y="228398"/>
                  </a:cubicBezTo>
                  <a:cubicBezTo>
                    <a:pt x="24431" y="224200"/>
                    <a:pt x="16796" y="216275"/>
                    <a:pt x="9498" y="181128"/>
                  </a:cubicBezTo>
                  <a:cubicBezTo>
                    <a:pt x="3491" y="151953"/>
                    <a:pt x="-4049" y="77656"/>
                    <a:pt x="2583" y="45339"/>
                  </a:cubicBezTo>
                  <a:cubicBezTo>
                    <a:pt x="12205" y="-1560"/>
                    <a:pt x="47253" y="112"/>
                    <a:pt x="122059" y="1"/>
                  </a:cubicBezTo>
                  <a:cubicBezTo>
                    <a:pt x="216005" y="-138"/>
                    <a:pt x="229492" y="19667"/>
                    <a:pt x="228158" y="102777"/>
                  </a:cubicBezTo>
                  <a:cubicBezTo>
                    <a:pt x="226519" y="204246"/>
                    <a:pt x="248455" y="225064"/>
                    <a:pt x="163041" y="231030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8656641" y="3470041"/>
              <a:ext cx="227111" cy="231642"/>
            </a:xfrm>
            <a:custGeom>
              <a:avLst/>
              <a:gdLst/>
              <a:ahLst/>
              <a:cxnLst/>
              <a:rect l="l" t="t" r="r" b="b"/>
              <a:pathLst>
                <a:path w="227111" h="231642" extrusionOk="0">
                  <a:moveTo>
                    <a:pt x="5282" y="182416"/>
                  </a:moveTo>
                  <a:cubicBezTo>
                    <a:pt x="3119" y="168134"/>
                    <a:pt x="-3421" y="73079"/>
                    <a:pt x="2271" y="45759"/>
                  </a:cubicBezTo>
                  <a:cubicBezTo>
                    <a:pt x="12603" y="-3184"/>
                    <a:pt x="59820" y="-813"/>
                    <a:pt x="137607" y="511"/>
                  </a:cubicBezTo>
                  <a:cubicBezTo>
                    <a:pt x="227258" y="1761"/>
                    <a:pt x="229167" y="32693"/>
                    <a:pt x="226478" y="112699"/>
                  </a:cubicBezTo>
                  <a:cubicBezTo>
                    <a:pt x="224833" y="161655"/>
                    <a:pt x="233198" y="207743"/>
                    <a:pt x="204653" y="222049"/>
                  </a:cubicBezTo>
                  <a:cubicBezTo>
                    <a:pt x="178503" y="235155"/>
                    <a:pt x="48668" y="235310"/>
                    <a:pt x="23748" y="219552"/>
                  </a:cubicBezTo>
                  <a:cubicBezTo>
                    <a:pt x="10738" y="211327"/>
                    <a:pt x="7461" y="196822"/>
                    <a:pt x="5282" y="182416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8656316" y="3774169"/>
              <a:ext cx="227286" cy="231805"/>
            </a:xfrm>
            <a:custGeom>
              <a:avLst/>
              <a:gdLst/>
              <a:ahLst/>
              <a:cxnLst/>
              <a:rect l="l" t="t" r="r" b="b"/>
              <a:pathLst>
                <a:path w="227286" h="231805" extrusionOk="0">
                  <a:moveTo>
                    <a:pt x="1856" y="184138"/>
                  </a:moveTo>
                  <a:cubicBezTo>
                    <a:pt x="853" y="175041"/>
                    <a:pt x="-2208" y="69951"/>
                    <a:pt x="2751" y="46613"/>
                  </a:cubicBezTo>
                  <a:cubicBezTo>
                    <a:pt x="13826" y="-4803"/>
                    <a:pt x="68980" y="-1567"/>
                    <a:pt x="153942" y="1453"/>
                  </a:cubicBezTo>
                  <a:cubicBezTo>
                    <a:pt x="233360" y="4007"/>
                    <a:pt x="229522" y="44366"/>
                    <a:pt x="225590" y="123055"/>
                  </a:cubicBezTo>
                  <a:cubicBezTo>
                    <a:pt x="223535" y="164168"/>
                    <a:pt x="225478" y="205672"/>
                    <a:pt x="203265" y="219717"/>
                  </a:cubicBezTo>
                  <a:cubicBezTo>
                    <a:pt x="178537" y="235354"/>
                    <a:pt x="48729" y="235428"/>
                    <a:pt x="22360" y="222214"/>
                  </a:cubicBezTo>
                  <a:cubicBezTo>
                    <a:pt x="7258" y="214644"/>
                    <a:pt x="3586" y="199825"/>
                    <a:pt x="1856" y="184138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8655284" y="4078563"/>
              <a:ext cx="229538" cy="232167"/>
            </a:xfrm>
            <a:custGeom>
              <a:avLst/>
              <a:gdLst/>
              <a:ahLst/>
              <a:cxnLst/>
              <a:rect l="l" t="t" r="r" b="b"/>
              <a:pathLst>
                <a:path w="229538" h="232167" extrusionOk="0">
                  <a:moveTo>
                    <a:pt x="66498" y="231030"/>
                  </a:moveTo>
                  <a:cubicBezTo>
                    <a:pt x="92249" y="232874"/>
                    <a:pt x="123416" y="232793"/>
                    <a:pt x="165410" y="228398"/>
                  </a:cubicBezTo>
                  <a:cubicBezTo>
                    <a:pt x="205107" y="224200"/>
                    <a:pt x="212743" y="216275"/>
                    <a:pt x="220040" y="181128"/>
                  </a:cubicBezTo>
                  <a:cubicBezTo>
                    <a:pt x="226047" y="151953"/>
                    <a:pt x="233588" y="77656"/>
                    <a:pt x="226956" y="45339"/>
                  </a:cubicBezTo>
                  <a:cubicBezTo>
                    <a:pt x="217334" y="-1560"/>
                    <a:pt x="182286" y="112"/>
                    <a:pt x="107479" y="1"/>
                  </a:cubicBezTo>
                  <a:cubicBezTo>
                    <a:pt x="13534" y="-138"/>
                    <a:pt x="47" y="19667"/>
                    <a:pt x="1381" y="102777"/>
                  </a:cubicBezTo>
                  <a:cubicBezTo>
                    <a:pt x="3017" y="204246"/>
                    <a:pt x="-18920" y="225064"/>
                    <a:pt x="66498" y="231030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8960600" y="3165947"/>
              <a:ext cx="227111" cy="231645"/>
            </a:xfrm>
            <a:custGeom>
              <a:avLst/>
              <a:gdLst/>
              <a:ahLst/>
              <a:cxnLst/>
              <a:rect l="l" t="t" r="r" b="b"/>
              <a:pathLst>
                <a:path w="227111" h="231645" extrusionOk="0">
                  <a:moveTo>
                    <a:pt x="5282" y="182416"/>
                  </a:moveTo>
                  <a:cubicBezTo>
                    <a:pt x="3119" y="168134"/>
                    <a:pt x="-3421" y="73079"/>
                    <a:pt x="2271" y="45759"/>
                  </a:cubicBezTo>
                  <a:cubicBezTo>
                    <a:pt x="12603" y="-3184"/>
                    <a:pt x="59821" y="-813"/>
                    <a:pt x="137607" y="511"/>
                  </a:cubicBezTo>
                  <a:cubicBezTo>
                    <a:pt x="227258" y="1761"/>
                    <a:pt x="229167" y="32693"/>
                    <a:pt x="226478" y="112702"/>
                  </a:cubicBezTo>
                  <a:cubicBezTo>
                    <a:pt x="224833" y="161658"/>
                    <a:pt x="233198" y="207747"/>
                    <a:pt x="204653" y="222052"/>
                  </a:cubicBezTo>
                  <a:cubicBezTo>
                    <a:pt x="178503" y="235158"/>
                    <a:pt x="48668" y="235314"/>
                    <a:pt x="23748" y="219556"/>
                  </a:cubicBezTo>
                  <a:cubicBezTo>
                    <a:pt x="10738" y="211327"/>
                    <a:pt x="7464" y="196822"/>
                    <a:pt x="5282" y="182416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8960935" y="3470052"/>
              <a:ext cx="227012" cy="231599"/>
            </a:xfrm>
            <a:custGeom>
              <a:avLst/>
              <a:gdLst/>
              <a:ahLst/>
              <a:cxnLst/>
              <a:rect l="l" t="t" r="r" b="b"/>
              <a:pathLst>
                <a:path w="227012" h="231599" extrusionOk="0">
                  <a:moveTo>
                    <a:pt x="4041" y="182921"/>
                  </a:moveTo>
                  <a:cubicBezTo>
                    <a:pt x="2139" y="168920"/>
                    <a:pt x="-2956" y="71203"/>
                    <a:pt x="2331" y="45977"/>
                  </a:cubicBezTo>
                  <a:cubicBezTo>
                    <a:pt x="12838" y="-3422"/>
                    <a:pt x="62300" y="-1111"/>
                    <a:pt x="142951" y="757"/>
                  </a:cubicBezTo>
                  <a:cubicBezTo>
                    <a:pt x="229028" y="2449"/>
                    <a:pt x="229275" y="35556"/>
                    <a:pt x="226082" y="116082"/>
                  </a:cubicBezTo>
                  <a:cubicBezTo>
                    <a:pt x="224322" y="161883"/>
                    <a:pt x="230656" y="206840"/>
                    <a:pt x="204088" y="221203"/>
                  </a:cubicBezTo>
                  <a:cubicBezTo>
                    <a:pt x="178378" y="235161"/>
                    <a:pt x="48539" y="235242"/>
                    <a:pt x="23183" y="220372"/>
                  </a:cubicBezTo>
                  <a:cubicBezTo>
                    <a:pt x="9477" y="212366"/>
                    <a:pt x="6071" y="197757"/>
                    <a:pt x="4041" y="182921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8960790" y="3774297"/>
              <a:ext cx="227137" cy="231651"/>
            </a:xfrm>
            <a:custGeom>
              <a:avLst/>
              <a:gdLst/>
              <a:ahLst/>
              <a:cxnLst/>
              <a:rect l="l" t="t" r="r" b="b"/>
              <a:pathLst>
                <a:path w="227137" h="231651" extrusionOk="0">
                  <a:moveTo>
                    <a:pt x="2932" y="183493"/>
                  </a:moveTo>
                  <a:cubicBezTo>
                    <a:pt x="1456" y="171423"/>
                    <a:pt x="-2625" y="70667"/>
                    <a:pt x="2527" y="46258"/>
                  </a:cubicBezTo>
                  <a:cubicBezTo>
                    <a:pt x="13277" y="-3951"/>
                    <a:pt x="65215" y="-1374"/>
                    <a:pt x="148434" y="1068"/>
                  </a:cubicBezTo>
                  <a:cubicBezTo>
                    <a:pt x="231663" y="3210"/>
                    <a:pt x="229386" y="40475"/>
                    <a:pt x="225825" y="119532"/>
                  </a:cubicBezTo>
                  <a:cubicBezTo>
                    <a:pt x="223875" y="164036"/>
                    <a:pt x="228082" y="206162"/>
                    <a:pt x="203665" y="220423"/>
                  </a:cubicBezTo>
                  <a:cubicBezTo>
                    <a:pt x="178357" y="235266"/>
                    <a:pt x="48518" y="235239"/>
                    <a:pt x="22761" y="221254"/>
                  </a:cubicBezTo>
                  <a:cubicBezTo>
                    <a:pt x="8355" y="213465"/>
                    <a:pt x="4814" y="198751"/>
                    <a:pt x="2932" y="183493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8960961" y="4078668"/>
              <a:ext cx="227286" cy="231815"/>
            </a:xfrm>
            <a:custGeom>
              <a:avLst/>
              <a:gdLst/>
              <a:ahLst/>
              <a:cxnLst/>
              <a:rect l="l" t="t" r="r" b="b"/>
              <a:pathLst>
                <a:path w="227286" h="231815" extrusionOk="0">
                  <a:moveTo>
                    <a:pt x="163202" y="229169"/>
                  </a:moveTo>
                  <a:cubicBezTo>
                    <a:pt x="129931" y="232283"/>
                    <a:pt x="96933" y="232743"/>
                    <a:pt x="64290" y="230047"/>
                  </a:cubicBezTo>
                  <a:cubicBezTo>
                    <a:pt x="24762" y="226835"/>
                    <a:pt x="6268" y="224109"/>
                    <a:pt x="1856" y="184138"/>
                  </a:cubicBezTo>
                  <a:cubicBezTo>
                    <a:pt x="853" y="175041"/>
                    <a:pt x="-2208" y="69951"/>
                    <a:pt x="2751" y="46613"/>
                  </a:cubicBezTo>
                  <a:cubicBezTo>
                    <a:pt x="13826" y="-4803"/>
                    <a:pt x="68980" y="-1567"/>
                    <a:pt x="153942" y="1453"/>
                  </a:cubicBezTo>
                  <a:cubicBezTo>
                    <a:pt x="233360" y="4007"/>
                    <a:pt x="229522" y="44366"/>
                    <a:pt x="225590" y="123055"/>
                  </a:cubicBezTo>
                  <a:cubicBezTo>
                    <a:pt x="221383" y="207229"/>
                    <a:pt x="224235" y="223480"/>
                    <a:pt x="163202" y="229169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9265261" y="3165783"/>
              <a:ext cx="227286" cy="231805"/>
            </a:xfrm>
            <a:custGeom>
              <a:avLst/>
              <a:gdLst/>
              <a:ahLst/>
              <a:cxnLst/>
              <a:rect l="l" t="t" r="r" b="b"/>
              <a:pathLst>
                <a:path w="227286" h="231805" extrusionOk="0">
                  <a:moveTo>
                    <a:pt x="1856" y="184138"/>
                  </a:moveTo>
                  <a:cubicBezTo>
                    <a:pt x="853" y="175041"/>
                    <a:pt x="-2208" y="69951"/>
                    <a:pt x="2751" y="46613"/>
                  </a:cubicBezTo>
                  <a:cubicBezTo>
                    <a:pt x="13826" y="-4803"/>
                    <a:pt x="68980" y="-1567"/>
                    <a:pt x="153942" y="1453"/>
                  </a:cubicBezTo>
                  <a:cubicBezTo>
                    <a:pt x="233360" y="4007"/>
                    <a:pt x="229522" y="44366"/>
                    <a:pt x="225590" y="123055"/>
                  </a:cubicBezTo>
                  <a:cubicBezTo>
                    <a:pt x="223536" y="164167"/>
                    <a:pt x="225478" y="205672"/>
                    <a:pt x="203265" y="219717"/>
                  </a:cubicBezTo>
                  <a:cubicBezTo>
                    <a:pt x="178537" y="235354"/>
                    <a:pt x="48729" y="235428"/>
                    <a:pt x="22360" y="222214"/>
                  </a:cubicBezTo>
                  <a:cubicBezTo>
                    <a:pt x="7262" y="214644"/>
                    <a:pt x="3589" y="199825"/>
                    <a:pt x="1856" y="184138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9265094" y="3470001"/>
              <a:ext cx="227137" cy="231651"/>
            </a:xfrm>
            <a:custGeom>
              <a:avLst/>
              <a:gdLst/>
              <a:ahLst/>
              <a:cxnLst/>
              <a:rect l="l" t="t" r="r" b="b"/>
              <a:pathLst>
                <a:path w="227137" h="231651" extrusionOk="0">
                  <a:moveTo>
                    <a:pt x="2932" y="183493"/>
                  </a:moveTo>
                  <a:cubicBezTo>
                    <a:pt x="1456" y="171423"/>
                    <a:pt x="-2625" y="70667"/>
                    <a:pt x="2527" y="46258"/>
                  </a:cubicBezTo>
                  <a:cubicBezTo>
                    <a:pt x="13277" y="-3951"/>
                    <a:pt x="65215" y="-1374"/>
                    <a:pt x="148434" y="1068"/>
                  </a:cubicBezTo>
                  <a:cubicBezTo>
                    <a:pt x="231663" y="3210"/>
                    <a:pt x="229386" y="40475"/>
                    <a:pt x="225825" y="119532"/>
                  </a:cubicBezTo>
                  <a:cubicBezTo>
                    <a:pt x="223875" y="164036"/>
                    <a:pt x="228082" y="206162"/>
                    <a:pt x="203665" y="220423"/>
                  </a:cubicBezTo>
                  <a:cubicBezTo>
                    <a:pt x="178357" y="235266"/>
                    <a:pt x="48518" y="235239"/>
                    <a:pt x="22761" y="221254"/>
                  </a:cubicBezTo>
                  <a:cubicBezTo>
                    <a:pt x="8355" y="213468"/>
                    <a:pt x="4814" y="198754"/>
                    <a:pt x="2932" y="183493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9265235" y="3774349"/>
              <a:ext cx="227012" cy="231599"/>
            </a:xfrm>
            <a:custGeom>
              <a:avLst/>
              <a:gdLst/>
              <a:ahLst/>
              <a:cxnLst/>
              <a:rect l="l" t="t" r="r" b="b"/>
              <a:pathLst>
                <a:path w="227012" h="231599" extrusionOk="0">
                  <a:moveTo>
                    <a:pt x="4041" y="182921"/>
                  </a:moveTo>
                  <a:cubicBezTo>
                    <a:pt x="2139" y="168920"/>
                    <a:pt x="-2956" y="71203"/>
                    <a:pt x="2331" y="45977"/>
                  </a:cubicBezTo>
                  <a:cubicBezTo>
                    <a:pt x="12839" y="-3422"/>
                    <a:pt x="62300" y="-1111"/>
                    <a:pt x="142951" y="757"/>
                  </a:cubicBezTo>
                  <a:cubicBezTo>
                    <a:pt x="229028" y="2449"/>
                    <a:pt x="229275" y="35556"/>
                    <a:pt x="226082" y="116082"/>
                  </a:cubicBezTo>
                  <a:cubicBezTo>
                    <a:pt x="224322" y="161883"/>
                    <a:pt x="230656" y="206840"/>
                    <a:pt x="204088" y="221203"/>
                  </a:cubicBezTo>
                  <a:cubicBezTo>
                    <a:pt x="178378" y="235160"/>
                    <a:pt x="48539" y="235242"/>
                    <a:pt x="23183" y="220372"/>
                  </a:cubicBezTo>
                  <a:cubicBezTo>
                    <a:pt x="9480" y="212366"/>
                    <a:pt x="6071" y="197754"/>
                    <a:pt x="4041" y="182921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9264903" y="4078829"/>
              <a:ext cx="227111" cy="231656"/>
            </a:xfrm>
            <a:custGeom>
              <a:avLst/>
              <a:gdLst/>
              <a:ahLst/>
              <a:cxnLst/>
              <a:rect l="l" t="t" r="r" b="b"/>
              <a:pathLst>
                <a:path w="227111" h="231656" extrusionOk="0">
                  <a:moveTo>
                    <a:pt x="162726" y="229886"/>
                  </a:moveTo>
                  <a:cubicBezTo>
                    <a:pt x="130076" y="232584"/>
                    <a:pt x="97078" y="232125"/>
                    <a:pt x="63814" y="229007"/>
                  </a:cubicBezTo>
                  <a:cubicBezTo>
                    <a:pt x="25600" y="225444"/>
                    <a:pt x="11072" y="220674"/>
                    <a:pt x="5282" y="182416"/>
                  </a:cubicBezTo>
                  <a:cubicBezTo>
                    <a:pt x="3119" y="168134"/>
                    <a:pt x="-3421" y="73079"/>
                    <a:pt x="2271" y="45759"/>
                  </a:cubicBezTo>
                  <a:cubicBezTo>
                    <a:pt x="12603" y="-3184"/>
                    <a:pt x="59821" y="-813"/>
                    <a:pt x="137607" y="511"/>
                  </a:cubicBezTo>
                  <a:cubicBezTo>
                    <a:pt x="227258" y="1761"/>
                    <a:pt x="229167" y="32693"/>
                    <a:pt x="226478" y="112699"/>
                  </a:cubicBezTo>
                  <a:cubicBezTo>
                    <a:pt x="223471" y="202217"/>
                    <a:pt x="237995" y="223771"/>
                    <a:pt x="162726" y="229886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9568192" y="3165678"/>
              <a:ext cx="229538" cy="232167"/>
            </a:xfrm>
            <a:custGeom>
              <a:avLst/>
              <a:gdLst/>
              <a:ahLst/>
              <a:cxnLst/>
              <a:rect l="l" t="t" r="r" b="b"/>
              <a:pathLst>
                <a:path w="229538" h="232167" extrusionOk="0">
                  <a:moveTo>
                    <a:pt x="66498" y="231030"/>
                  </a:moveTo>
                  <a:cubicBezTo>
                    <a:pt x="92248" y="232874"/>
                    <a:pt x="123418" y="232793"/>
                    <a:pt x="165410" y="228398"/>
                  </a:cubicBezTo>
                  <a:cubicBezTo>
                    <a:pt x="205107" y="224200"/>
                    <a:pt x="212742" y="216275"/>
                    <a:pt x="220040" y="181128"/>
                  </a:cubicBezTo>
                  <a:cubicBezTo>
                    <a:pt x="226047" y="151953"/>
                    <a:pt x="233587" y="77656"/>
                    <a:pt x="226956" y="45339"/>
                  </a:cubicBezTo>
                  <a:cubicBezTo>
                    <a:pt x="217334" y="-1560"/>
                    <a:pt x="182285" y="112"/>
                    <a:pt x="107479" y="1"/>
                  </a:cubicBezTo>
                  <a:cubicBezTo>
                    <a:pt x="13533" y="-138"/>
                    <a:pt x="46" y="19667"/>
                    <a:pt x="1381" y="102777"/>
                  </a:cubicBezTo>
                  <a:cubicBezTo>
                    <a:pt x="3016" y="204246"/>
                    <a:pt x="-18917" y="225064"/>
                    <a:pt x="66498" y="231030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9569224" y="3469876"/>
              <a:ext cx="227286" cy="231815"/>
            </a:xfrm>
            <a:custGeom>
              <a:avLst/>
              <a:gdLst/>
              <a:ahLst/>
              <a:cxnLst/>
              <a:rect l="l" t="t" r="r" b="b"/>
              <a:pathLst>
                <a:path w="227286" h="231815" extrusionOk="0">
                  <a:moveTo>
                    <a:pt x="163203" y="229169"/>
                  </a:moveTo>
                  <a:cubicBezTo>
                    <a:pt x="129931" y="232283"/>
                    <a:pt x="96933" y="232743"/>
                    <a:pt x="64290" y="230047"/>
                  </a:cubicBezTo>
                  <a:cubicBezTo>
                    <a:pt x="24762" y="226835"/>
                    <a:pt x="6268" y="224109"/>
                    <a:pt x="1856" y="184138"/>
                  </a:cubicBezTo>
                  <a:cubicBezTo>
                    <a:pt x="853" y="175041"/>
                    <a:pt x="-2208" y="69951"/>
                    <a:pt x="2751" y="46613"/>
                  </a:cubicBezTo>
                  <a:cubicBezTo>
                    <a:pt x="13826" y="-4803"/>
                    <a:pt x="68980" y="-1567"/>
                    <a:pt x="153942" y="1453"/>
                  </a:cubicBezTo>
                  <a:cubicBezTo>
                    <a:pt x="233360" y="4007"/>
                    <a:pt x="229522" y="44366"/>
                    <a:pt x="225590" y="123055"/>
                  </a:cubicBezTo>
                  <a:cubicBezTo>
                    <a:pt x="221387" y="207229"/>
                    <a:pt x="224238" y="223480"/>
                    <a:pt x="163203" y="229169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9569548" y="3774330"/>
              <a:ext cx="227111" cy="231656"/>
            </a:xfrm>
            <a:custGeom>
              <a:avLst/>
              <a:gdLst/>
              <a:ahLst/>
              <a:cxnLst/>
              <a:rect l="l" t="t" r="r" b="b"/>
              <a:pathLst>
                <a:path w="227111" h="231656" extrusionOk="0">
                  <a:moveTo>
                    <a:pt x="162726" y="229885"/>
                  </a:moveTo>
                  <a:cubicBezTo>
                    <a:pt x="130076" y="232584"/>
                    <a:pt x="97078" y="232125"/>
                    <a:pt x="63814" y="229007"/>
                  </a:cubicBezTo>
                  <a:cubicBezTo>
                    <a:pt x="25600" y="225443"/>
                    <a:pt x="11072" y="220674"/>
                    <a:pt x="5282" y="182416"/>
                  </a:cubicBezTo>
                  <a:cubicBezTo>
                    <a:pt x="3119" y="168134"/>
                    <a:pt x="-3421" y="73079"/>
                    <a:pt x="2271" y="45759"/>
                  </a:cubicBezTo>
                  <a:cubicBezTo>
                    <a:pt x="12603" y="-3184"/>
                    <a:pt x="59821" y="-813"/>
                    <a:pt x="137607" y="511"/>
                  </a:cubicBezTo>
                  <a:cubicBezTo>
                    <a:pt x="227258" y="1761"/>
                    <a:pt x="229167" y="32693"/>
                    <a:pt x="226478" y="112702"/>
                  </a:cubicBezTo>
                  <a:cubicBezTo>
                    <a:pt x="223471" y="202220"/>
                    <a:pt x="237995" y="223771"/>
                    <a:pt x="162726" y="229885"/>
                  </a:cubicBez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9568058" y="4078563"/>
              <a:ext cx="229538" cy="232167"/>
            </a:xfrm>
            <a:custGeom>
              <a:avLst/>
              <a:gdLst/>
              <a:ahLst/>
              <a:cxnLst/>
              <a:rect l="l" t="t" r="r" b="b"/>
              <a:pathLst>
                <a:path w="229538" h="232167" extrusionOk="0">
                  <a:moveTo>
                    <a:pt x="163041" y="231030"/>
                  </a:moveTo>
                  <a:cubicBezTo>
                    <a:pt x="137290" y="232874"/>
                    <a:pt x="106120" y="232793"/>
                    <a:pt x="64129" y="228398"/>
                  </a:cubicBezTo>
                  <a:cubicBezTo>
                    <a:pt x="24431" y="224200"/>
                    <a:pt x="16796" y="216275"/>
                    <a:pt x="9498" y="181128"/>
                  </a:cubicBezTo>
                  <a:cubicBezTo>
                    <a:pt x="3491" y="151953"/>
                    <a:pt x="-4049" y="77656"/>
                    <a:pt x="2583" y="45339"/>
                  </a:cubicBezTo>
                  <a:cubicBezTo>
                    <a:pt x="12205" y="-1560"/>
                    <a:pt x="47253" y="112"/>
                    <a:pt x="122059" y="1"/>
                  </a:cubicBezTo>
                  <a:cubicBezTo>
                    <a:pt x="216005" y="-138"/>
                    <a:pt x="229492" y="19667"/>
                    <a:pt x="228157" y="102777"/>
                  </a:cubicBezTo>
                  <a:cubicBezTo>
                    <a:pt x="226522" y="204246"/>
                    <a:pt x="248459" y="225064"/>
                    <a:pt x="163041" y="23103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8729447" y="3231609"/>
              <a:ext cx="70966" cy="107969"/>
            </a:xfrm>
            <a:custGeom>
              <a:avLst/>
              <a:gdLst/>
              <a:ahLst/>
              <a:cxnLst/>
              <a:rect l="l" t="t" r="r" b="b"/>
              <a:pathLst>
                <a:path w="70966" h="107969" extrusionOk="0">
                  <a:moveTo>
                    <a:pt x="13988" y="105242"/>
                  </a:moveTo>
                  <a:cubicBezTo>
                    <a:pt x="13988" y="101979"/>
                    <a:pt x="14620" y="97922"/>
                    <a:pt x="15883" y="93075"/>
                  </a:cubicBezTo>
                  <a:cubicBezTo>
                    <a:pt x="17147" y="88231"/>
                    <a:pt x="18833" y="82989"/>
                    <a:pt x="20941" y="77351"/>
                  </a:cubicBezTo>
                  <a:cubicBezTo>
                    <a:pt x="23049" y="71717"/>
                    <a:pt x="25417" y="65869"/>
                    <a:pt x="28052" y="59809"/>
                  </a:cubicBezTo>
                  <a:cubicBezTo>
                    <a:pt x="30684" y="53753"/>
                    <a:pt x="33319" y="47933"/>
                    <a:pt x="35955" y="42349"/>
                  </a:cubicBezTo>
                  <a:cubicBezTo>
                    <a:pt x="38587" y="36765"/>
                    <a:pt x="41117" y="31604"/>
                    <a:pt x="43539" y="26865"/>
                  </a:cubicBezTo>
                  <a:cubicBezTo>
                    <a:pt x="45962" y="22125"/>
                    <a:pt x="48070" y="18173"/>
                    <a:pt x="49864" y="15011"/>
                  </a:cubicBezTo>
                  <a:cubicBezTo>
                    <a:pt x="49759" y="14697"/>
                    <a:pt x="49205" y="14434"/>
                    <a:pt x="48205" y="14224"/>
                  </a:cubicBezTo>
                  <a:cubicBezTo>
                    <a:pt x="47202" y="14015"/>
                    <a:pt x="46070" y="13856"/>
                    <a:pt x="44806" y="13751"/>
                  </a:cubicBezTo>
                  <a:cubicBezTo>
                    <a:pt x="43543" y="13647"/>
                    <a:pt x="42357" y="13569"/>
                    <a:pt x="41252" y="13515"/>
                  </a:cubicBezTo>
                  <a:cubicBezTo>
                    <a:pt x="40147" y="13461"/>
                    <a:pt x="39485" y="13434"/>
                    <a:pt x="39276" y="13434"/>
                  </a:cubicBezTo>
                  <a:cubicBezTo>
                    <a:pt x="34850" y="13751"/>
                    <a:pt x="30583" y="13934"/>
                    <a:pt x="26475" y="13988"/>
                  </a:cubicBezTo>
                  <a:cubicBezTo>
                    <a:pt x="22366" y="14042"/>
                    <a:pt x="18099" y="14333"/>
                    <a:pt x="13670" y="14856"/>
                  </a:cubicBezTo>
                  <a:cubicBezTo>
                    <a:pt x="11562" y="15069"/>
                    <a:pt x="9798" y="15305"/>
                    <a:pt x="8376" y="15565"/>
                  </a:cubicBezTo>
                  <a:cubicBezTo>
                    <a:pt x="6954" y="15829"/>
                    <a:pt x="5187" y="15910"/>
                    <a:pt x="3082" y="15802"/>
                  </a:cubicBezTo>
                  <a:cubicBezTo>
                    <a:pt x="2133" y="15802"/>
                    <a:pt x="1423" y="15484"/>
                    <a:pt x="947" y="14853"/>
                  </a:cubicBezTo>
                  <a:cubicBezTo>
                    <a:pt x="474" y="14221"/>
                    <a:pt x="183" y="13458"/>
                    <a:pt x="79" y="12563"/>
                  </a:cubicBezTo>
                  <a:cubicBezTo>
                    <a:pt x="-26" y="11667"/>
                    <a:pt x="-26" y="10745"/>
                    <a:pt x="79" y="9796"/>
                  </a:cubicBezTo>
                  <a:cubicBezTo>
                    <a:pt x="183" y="8847"/>
                    <a:pt x="288" y="7955"/>
                    <a:pt x="396" y="7111"/>
                  </a:cubicBezTo>
                  <a:cubicBezTo>
                    <a:pt x="606" y="5320"/>
                    <a:pt x="791" y="4006"/>
                    <a:pt x="947" y="3162"/>
                  </a:cubicBezTo>
                  <a:cubicBezTo>
                    <a:pt x="1106" y="2321"/>
                    <a:pt x="1288" y="1740"/>
                    <a:pt x="1501" y="1422"/>
                  </a:cubicBezTo>
                  <a:cubicBezTo>
                    <a:pt x="1710" y="1003"/>
                    <a:pt x="1869" y="899"/>
                    <a:pt x="1974" y="1108"/>
                  </a:cubicBezTo>
                  <a:lnTo>
                    <a:pt x="29316" y="159"/>
                  </a:lnTo>
                  <a:cubicBezTo>
                    <a:pt x="32580" y="54"/>
                    <a:pt x="35796" y="0"/>
                    <a:pt x="38958" y="0"/>
                  </a:cubicBezTo>
                  <a:cubicBezTo>
                    <a:pt x="42117" y="0"/>
                    <a:pt x="45333" y="0"/>
                    <a:pt x="48597" y="0"/>
                  </a:cubicBezTo>
                  <a:lnTo>
                    <a:pt x="68669" y="159"/>
                  </a:lnTo>
                  <a:cubicBezTo>
                    <a:pt x="69405" y="686"/>
                    <a:pt x="69986" y="1371"/>
                    <a:pt x="70409" y="2213"/>
                  </a:cubicBezTo>
                  <a:cubicBezTo>
                    <a:pt x="70726" y="3057"/>
                    <a:pt x="70909" y="4084"/>
                    <a:pt x="70963" y="5293"/>
                  </a:cubicBezTo>
                  <a:cubicBezTo>
                    <a:pt x="71013" y="6506"/>
                    <a:pt x="70618" y="8114"/>
                    <a:pt x="69777" y="10113"/>
                  </a:cubicBezTo>
                  <a:cubicBezTo>
                    <a:pt x="69354" y="10958"/>
                    <a:pt x="68959" y="11772"/>
                    <a:pt x="68591" y="12563"/>
                  </a:cubicBezTo>
                  <a:cubicBezTo>
                    <a:pt x="68219" y="13350"/>
                    <a:pt x="67773" y="14116"/>
                    <a:pt x="67246" y="14853"/>
                  </a:cubicBezTo>
                  <a:cubicBezTo>
                    <a:pt x="63138" y="21176"/>
                    <a:pt x="59526" y="27550"/>
                    <a:pt x="56422" y="33975"/>
                  </a:cubicBezTo>
                  <a:cubicBezTo>
                    <a:pt x="53310" y="40403"/>
                    <a:pt x="50124" y="47041"/>
                    <a:pt x="46860" y="53888"/>
                  </a:cubicBezTo>
                  <a:cubicBezTo>
                    <a:pt x="43803" y="60421"/>
                    <a:pt x="41222" y="66717"/>
                    <a:pt x="39114" y="72770"/>
                  </a:cubicBezTo>
                  <a:cubicBezTo>
                    <a:pt x="37005" y="78830"/>
                    <a:pt x="34793" y="85282"/>
                    <a:pt x="32475" y="92129"/>
                  </a:cubicBezTo>
                  <a:cubicBezTo>
                    <a:pt x="32262" y="92552"/>
                    <a:pt x="31944" y="93470"/>
                    <a:pt x="31526" y="94896"/>
                  </a:cubicBezTo>
                  <a:cubicBezTo>
                    <a:pt x="31103" y="96318"/>
                    <a:pt x="30627" y="97818"/>
                    <a:pt x="30103" y="99399"/>
                  </a:cubicBezTo>
                  <a:cubicBezTo>
                    <a:pt x="29573" y="100979"/>
                    <a:pt x="29076" y="102456"/>
                    <a:pt x="28600" y="103824"/>
                  </a:cubicBezTo>
                  <a:cubicBezTo>
                    <a:pt x="28127" y="105195"/>
                    <a:pt x="27782" y="106090"/>
                    <a:pt x="27573" y="106509"/>
                  </a:cubicBezTo>
                  <a:cubicBezTo>
                    <a:pt x="26623" y="107245"/>
                    <a:pt x="25387" y="107695"/>
                    <a:pt x="23860" y="107850"/>
                  </a:cubicBezTo>
                  <a:cubicBezTo>
                    <a:pt x="22333" y="108009"/>
                    <a:pt x="20829" y="108009"/>
                    <a:pt x="19353" y="107850"/>
                  </a:cubicBezTo>
                  <a:cubicBezTo>
                    <a:pt x="17876" y="107691"/>
                    <a:pt x="16613" y="107377"/>
                    <a:pt x="15559" y="106901"/>
                  </a:cubicBezTo>
                  <a:cubicBezTo>
                    <a:pt x="14515" y="106428"/>
                    <a:pt x="13988" y="105874"/>
                    <a:pt x="13988" y="105242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8723433" y="3525097"/>
              <a:ext cx="80125" cy="113262"/>
            </a:xfrm>
            <a:custGeom>
              <a:avLst/>
              <a:gdLst/>
              <a:ahLst/>
              <a:cxnLst/>
              <a:rect l="l" t="t" r="r" b="b"/>
              <a:pathLst>
                <a:path w="80125" h="113262" extrusionOk="0">
                  <a:moveTo>
                    <a:pt x="68365" y="1046"/>
                  </a:moveTo>
                  <a:cubicBezTo>
                    <a:pt x="67943" y="12953"/>
                    <a:pt x="67730" y="24776"/>
                    <a:pt x="67730" y="36521"/>
                  </a:cubicBezTo>
                  <a:cubicBezTo>
                    <a:pt x="67730" y="48269"/>
                    <a:pt x="67625" y="60095"/>
                    <a:pt x="67416" y="71999"/>
                  </a:cubicBezTo>
                  <a:cubicBezTo>
                    <a:pt x="68784" y="71790"/>
                    <a:pt x="70284" y="71604"/>
                    <a:pt x="71919" y="71445"/>
                  </a:cubicBezTo>
                  <a:cubicBezTo>
                    <a:pt x="73551" y="71286"/>
                    <a:pt x="75210" y="71263"/>
                    <a:pt x="76899" y="71364"/>
                  </a:cubicBezTo>
                  <a:cubicBezTo>
                    <a:pt x="77849" y="71364"/>
                    <a:pt x="78558" y="71681"/>
                    <a:pt x="79034" y="72313"/>
                  </a:cubicBezTo>
                  <a:cubicBezTo>
                    <a:pt x="79507" y="72948"/>
                    <a:pt x="79825" y="73712"/>
                    <a:pt x="79984" y="74607"/>
                  </a:cubicBezTo>
                  <a:cubicBezTo>
                    <a:pt x="80143" y="75502"/>
                    <a:pt x="80166" y="76451"/>
                    <a:pt x="80065" y="77451"/>
                  </a:cubicBezTo>
                  <a:cubicBezTo>
                    <a:pt x="79960" y="78451"/>
                    <a:pt x="79801" y="79319"/>
                    <a:pt x="79592" y="80055"/>
                  </a:cubicBezTo>
                  <a:lnTo>
                    <a:pt x="78011" y="86061"/>
                  </a:lnTo>
                  <a:lnTo>
                    <a:pt x="67105" y="86534"/>
                  </a:lnTo>
                  <a:lnTo>
                    <a:pt x="66943" y="90010"/>
                  </a:lnTo>
                  <a:lnTo>
                    <a:pt x="66152" y="111659"/>
                  </a:lnTo>
                  <a:cubicBezTo>
                    <a:pt x="65835" y="111973"/>
                    <a:pt x="65466" y="112294"/>
                    <a:pt x="65048" y="112608"/>
                  </a:cubicBezTo>
                  <a:cubicBezTo>
                    <a:pt x="64625" y="112818"/>
                    <a:pt x="64098" y="113003"/>
                    <a:pt x="63466" y="113162"/>
                  </a:cubicBezTo>
                  <a:cubicBezTo>
                    <a:pt x="62835" y="113321"/>
                    <a:pt x="61939" y="113291"/>
                    <a:pt x="60780" y="113081"/>
                  </a:cubicBezTo>
                  <a:cubicBezTo>
                    <a:pt x="60466" y="113186"/>
                    <a:pt x="59831" y="113135"/>
                    <a:pt x="58885" y="112922"/>
                  </a:cubicBezTo>
                  <a:cubicBezTo>
                    <a:pt x="57936" y="112713"/>
                    <a:pt x="56936" y="112476"/>
                    <a:pt x="55882" y="112213"/>
                  </a:cubicBezTo>
                  <a:cubicBezTo>
                    <a:pt x="54828" y="111946"/>
                    <a:pt x="53828" y="111713"/>
                    <a:pt x="52878" y="111500"/>
                  </a:cubicBezTo>
                  <a:cubicBezTo>
                    <a:pt x="51929" y="111291"/>
                    <a:pt x="51297" y="111186"/>
                    <a:pt x="50980" y="111186"/>
                  </a:cubicBezTo>
                  <a:cubicBezTo>
                    <a:pt x="50452" y="108555"/>
                    <a:pt x="50216" y="105076"/>
                    <a:pt x="50267" y="100758"/>
                  </a:cubicBezTo>
                  <a:cubicBezTo>
                    <a:pt x="50321" y="96438"/>
                    <a:pt x="50449" y="91966"/>
                    <a:pt x="50662" y="87325"/>
                  </a:cubicBezTo>
                  <a:lnTo>
                    <a:pt x="41651" y="87639"/>
                  </a:lnTo>
                  <a:cubicBezTo>
                    <a:pt x="38280" y="87743"/>
                    <a:pt x="35040" y="87797"/>
                    <a:pt x="31932" y="87797"/>
                  </a:cubicBezTo>
                  <a:cubicBezTo>
                    <a:pt x="28823" y="87797"/>
                    <a:pt x="25634" y="87797"/>
                    <a:pt x="22370" y="87797"/>
                  </a:cubicBezTo>
                  <a:lnTo>
                    <a:pt x="2299" y="87639"/>
                  </a:lnTo>
                  <a:cubicBezTo>
                    <a:pt x="1562" y="87223"/>
                    <a:pt x="981" y="86534"/>
                    <a:pt x="559" y="85588"/>
                  </a:cubicBezTo>
                  <a:cubicBezTo>
                    <a:pt x="241" y="84849"/>
                    <a:pt x="59" y="83849"/>
                    <a:pt x="5" y="82585"/>
                  </a:cubicBezTo>
                  <a:cubicBezTo>
                    <a:pt x="-49" y="81319"/>
                    <a:pt x="346" y="79687"/>
                    <a:pt x="1191" y="77684"/>
                  </a:cubicBezTo>
                  <a:cubicBezTo>
                    <a:pt x="1610" y="76843"/>
                    <a:pt x="2005" y="76025"/>
                    <a:pt x="2377" y="75235"/>
                  </a:cubicBezTo>
                  <a:cubicBezTo>
                    <a:pt x="2745" y="74448"/>
                    <a:pt x="3191" y="73685"/>
                    <a:pt x="3718" y="72945"/>
                  </a:cubicBezTo>
                  <a:cubicBezTo>
                    <a:pt x="5718" y="69786"/>
                    <a:pt x="7958" y="66493"/>
                    <a:pt x="10434" y="63071"/>
                  </a:cubicBezTo>
                  <a:cubicBezTo>
                    <a:pt x="12907" y="59646"/>
                    <a:pt x="15414" y="56197"/>
                    <a:pt x="17941" y="52718"/>
                  </a:cubicBezTo>
                  <a:cubicBezTo>
                    <a:pt x="20468" y="49245"/>
                    <a:pt x="22995" y="45793"/>
                    <a:pt x="25526" y="42368"/>
                  </a:cubicBezTo>
                  <a:cubicBezTo>
                    <a:pt x="28053" y="38943"/>
                    <a:pt x="30479" y="35703"/>
                    <a:pt x="32796" y="32650"/>
                  </a:cubicBezTo>
                  <a:cubicBezTo>
                    <a:pt x="35009" y="29805"/>
                    <a:pt x="36959" y="27174"/>
                    <a:pt x="38645" y="24752"/>
                  </a:cubicBezTo>
                  <a:cubicBezTo>
                    <a:pt x="40327" y="22330"/>
                    <a:pt x="41989" y="19932"/>
                    <a:pt x="43625" y="17560"/>
                  </a:cubicBezTo>
                  <a:cubicBezTo>
                    <a:pt x="45256" y="15189"/>
                    <a:pt x="46969" y="12659"/>
                    <a:pt x="48763" y="9977"/>
                  </a:cubicBezTo>
                  <a:cubicBezTo>
                    <a:pt x="50554" y="7292"/>
                    <a:pt x="52659" y="4208"/>
                    <a:pt x="55084" y="732"/>
                  </a:cubicBezTo>
                  <a:cubicBezTo>
                    <a:pt x="56453" y="313"/>
                    <a:pt x="57875" y="76"/>
                    <a:pt x="59351" y="19"/>
                  </a:cubicBezTo>
                  <a:cubicBezTo>
                    <a:pt x="60828" y="-32"/>
                    <a:pt x="62199" y="19"/>
                    <a:pt x="63460" y="178"/>
                  </a:cubicBezTo>
                  <a:cubicBezTo>
                    <a:pt x="64723" y="336"/>
                    <a:pt x="65804" y="522"/>
                    <a:pt x="66700" y="728"/>
                  </a:cubicBezTo>
                  <a:cubicBezTo>
                    <a:pt x="67602" y="941"/>
                    <a:pt x="68152" y="1046"/>
                    <a:pt x="68365" y="1046"/>
                  </a:cubicBezTo>
                  <a:close/>
                  <a:moveTo>
                    <a:pt x="51297" y="73418"/>
                  </a:moveTo>
                  <a:cubicBezTo>
                    <a:pt x="51402" y="72154"/>
                    <a:pt x="51456" y="70945"/>
                    <a:pt x="51456" y="69786"/>
                  </a:cubicBezTo>
                  <a:cubicBezTo>
                    <a:pt x="51456" y="68624"/>
                    <a:pt x="51456" y="67625"/>
                    <a:pt x="51456" y="66783"/>
                  </a:cubicBezTo>
                  <a:lnTo>
                    <a:pt x="51615" y="66783"/>
                  </a:lnTo>
                  <a:cubicBezTo>
                    <a:pt x="52246" y="57616"/>
                    <a:pt x="52564" y="48350"/>
                    <a:pt x="52564" y="38970"/>
                  </a:cubicBezTo>
                  <a:cubicBezTo>
                    <a:pt x="52564" y="36760"/>
                    <a:pt x="52645" y="34521"/>
                    <a:pt x="52801" y="32254"/>
                  </a:cubicBezTo>
                  <a:cubicBezTo>
                    <a:pt x="52959" y="29991"/>
                    <a:pt x="53088" y="27701"/>
                    <a:pt x="53196" y="25380"/>
                  </a:cubicBezTo>
                  <a:cubicBezTo>
                    <a:pt x="50456" y="29599"/>
                    <a:pt x="47557" y="33839"/>
                    <a:pt x="44503" y="38105"/>
                  </a:cubicBezTo>
                  <a:cubicBezTo>
                    <a:pt x="41445" y="42371"/>
                    <a:pt x="38469" y="46556"/>
                    <a:pt x="35574" y="50667"/>
                  </a:cubicBezTo>
                  <a:cubicBezTo>
                    <a:pt x="32675" y="54775"/>
                    <a:pt x="29962" y="58700"/>
                    <a:pt x="27435" y="62439"/>
                  </a:cubicBezTo>
                  <a:cubicBezTo>
                    <a:pt x="24904" y="66179"/>
                    <a:pt x="22796" y="69631"/>
                    <a:pt x="21110" y="72789"/>
                  </a:cubicBezTo>
                  <a:cubicBezTo>
                    <a:pt x="21215" y="73107"/>
                    <a:pt x="21769" y="73370"/>
                    <a:pt x="22769" y="73583"/>
                  </a:cubicBezTo>
                  <a:cubicBezTo>
                    <a:pt x="23769" y="73796"/>
                    <a:pt x="24904" y="73978"/>
                    <a:pt x="26168" y="74137"/>
                  </a:cubicBezTo>
                  <a:cubicBezTo>
                    <a:pt x="27431" y="74293"/>
                    <a:pt x="28617" y="74374"/>
                    <a:pt x="29722" y="74374"/>
                  </a:cubicBezTo>
                  <a:cubicBezTo>
                    <a:pt x="30830" y="74374"/>
                    <a:pt x="31486" y="74374"/>
                    <a:pt x="31698" y="74374"/>
                  </a:cubicBezTo>
                  <a:cubicBezTo>
                    <a:pt x="34121" y="74164"/>
                    <a:pt x="37074" y="74005"/>
                    <a:pt x="40550" y="73901"/>
                  </a:cubicBezTo>
                  <a:cubicBezTo>
                    <a:pt x="44027" y="73789"/>
                    <a:pt x="47608" y="73630"/>
                    <a:pt x="51297" y="73418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9038772" y="3528024"/>
              <a:ext cx="74873" cy="111031"/>
            </a:xfrm>
            <a:custGeom>
              <a:avLst/>
              <a:gdLst/>
              <a:ahLst/>
              <a:cxnLst/>
              <a:rect l="l" t="t" r="r" b="b"/>
              <a:pathLst>
                <a:path w="74873" h="111031" extrusionOk="0">
                  <a:moveTo>
                    <a:pt x="70536" y="91822"/>
                  </a:moveTo>
                  <a:cubicBezTo>
                    <a:pt x="69485" y="93930"/>
                    <a:pt x="68137" y="95828"/>
                    <a:pt x="66505" y="97514"/>
                  </a:cubicBezTo>
                  <a:cubicBezTo>
                    <a:pt x="64870" y="99196"/>
                    <a:pt x="63110" y="100726"/>
                    <a:pt x="61211" y="102094"/>
                  </a:cubicBezTo>
                  <a:cubicBezTo>
                    <a:pt x="58789" y="103888"/>
                    <a:pt x="55968" y="105597"/>
                    <a:pt x="52758" y="107229"/>
                  </a:cubicBezTo>
                  <a:cubicBezTo>
                    <a:pt x="49542" y="108864"/>
                    <a:pt x="46410" y="109941"/>
                    <a:pt x="43352" y="110468"/>
                  </a:cubicBezTo>
                  <a:cubicBezTo>
                    <a:pt x="41139" y="110890"/>
                    <a:pt x="38477" y="111076"/>
                    <a:pt x="35369" y="111022"/>
                  </a:cubicBezTo>
                  <a:cubicBezTo>
                    <a:pt x="32261" y="110968"/>
                    <a:pt x="29099" y="110681"/>
                    <a:pt x="25886" y="110154"/>
                  </a:cubicBezTo>
                  <a:cubicBezTo>
                    <a:pt x="22669" y="109627"/>
                    <a:pt x="19564" y="108864"/>
                    <a:pt x="16561" y="107864"/>
                  </a:cubicBezTo>
                  <a:cubicBezTo>
                    <a:pt x="13558" y="106864"/>
                    <a:pt x="11108" y="105573"/>
                    <a:pt x="9213" y="103993"/>
                  </a:cubicBezTo>
                  <a:cubicBezTo>
                    <a:pt x="7632" y="102624"/>
                    <a:pt x="6024" y="101202"/>
                    <a:pt x="4392" y="99726"/>
                  </a:cubicBezTo>
                  <a:cubicBezTo>
                    <a:pt x="2757" y="98250"/>
                    <a:pt x="1361" y="96622"/>
                    <a:pt x="202" y="94825"/>
                  </a:cubicBezTo>
                  <a:cubicBezTo>
                    <a:pt x="-112" y="94403"/>
                    <a:pt x="-61" y="93825"/>
                    <a:pt x="361" y="93089"/>
                  </a:cubicBezTo>
                  <a:cubicBezTo>
                    <a:pt x="780" y="92352"/>
                    <a:pt x="1311" y="91639"/>
                    <a:pt x="1942" y="90954"/>
                  </a:cubicBezTo>
                  <a:cubicBezTo>
                    <a:pt x="2577" y="90271"/>
                    <a:pt x="3206" y="89663"/>
                    <a:pt x="3838" y="89136"/>
                  </a:cubicBezTo>
                  <a:cubicBezTo>
                    <a:pt x="4473" y="88610"/>
                    <a:pt x="4888" y="88349"/>
                    <a:pt x="5101" y="88349"/>
                  </a:cubicBezTo>
                  <a:cubicBezTo>
                    <a:pt x="5625" y="87714"/>
                    <a:pt x="6051" y="87160"/>
                    <a:pt x="6365" y="86687"/>
                  </a:cubicBezTo>
                  <a:cubicBezTo>
                    <a:pt x="6679" y="86215"/>
                    <a:pt x="6996" y="85873"/>
                    <a:pt x="7314" y="85661"/>
                  </a:cubicBezTo>
                  <a:cubicBezTo>
                    <a:pt x="7628" y="85451"/>
                    <a:pt x="8051" y="85292"/>
                    <a:pt x="8578" y="85188"/>
                  </a:cubicBezTo>
                  <a:cubicBezTo>
                    <a:pt x="9105" y="85086"/>
                    <a:pt x="9841" y="85086"/>
                    <a:pt x="10791" y="85188"/>
                  </a:cubicBezTo>
                  <a:cubicBezTo>
                    <a:pt x="12473" y="86981"/>
                    <a:pt x="14270" y="88403"/>
                    <a:pt x="16166" y="89454"/>
                  </a:cubicBezTo>
                  <a:cubicBezTo>
                    <a:pt x="18061" y="90508"/>
                    <a:pt x="19879" y="91329"/>
                    <a:pt x="21619" y="91903"/>
                  </a:cubicBezTo>
                  <a:cubicBezTo>
                    <a:pt x="23359" y="92484"/>
                    <a:pt x="24909" y="92879"/>
                    <a:pt x="26281" y="93089"/>
                  </a:cubicBezTo>
                  <a:cubicBezTo>
                    <a:pt x="27653" y="93298"/>
                    <a:pt x="28653" y="93403"/>
                    <a:pt x="29284" y="93403"/>
                  </a:cubicBezTo>
                  <a:lnTo>
                    <a:pt x="34183" y="93403"/>
                  </a:lnTo>
                  <a:cubicBezTo>
                    <a:pt x="36606" y="93403"/>
                    <a:pt x="39109" y="93116"/>
                    <a:pt x="41690" y="92535"/>
                  </a:cubicBezTo>
                  <a:cubicBezTo>
                    <a:pt x="44271" y="91957"/>
                    <a:pt x="46616" y="91031"/>
                    <a:pt x="48724" y="89772"/>
                  </a:cubicBezTo>
                  <a:cubicBezTo>
                    <a:pt x="51778" y="87981"/>
                    <a:pt x="54464" y="85400"/>
                    <a:pt x="56785" y="82026"/>
                  </a:cubicBezTo>
                  <a:cubicBezTo>
                    <a:pt x="59103" y="78655"/>
                    <a:pt x="60262" y="75128"/>
                    <a:pt x="60262" y="71436"/>
                  </a:cubicBezTo>
                  <a:cubicBezTo>
                    <a:pt x="60262" y="69541"/>
                    <a:pt x="59998" y="67697"/>
                    <a:pt x="59475" y="65907"/>
                  </a:cubicBezTo>
                  <a:cubicBezTo>
                    <a:pt x="58944" y="64116"/>
                    <a:pt x="57947" y="62427"/>
                    <a:pt x="56471" y="60846"/>
                  </a:cubicBezTo>
                  <a:cubicBezTo>
                    <a:pt x="54677" y="58951"/>
                    <a:pt x="52177" y="57580"/>
                    <a:pt x="48964" y="56739"/>
                  </a:cubicBezTo>
                  <a:cubicBezTo>
                    <a:pt x="45748" y="55898"/>
                    <a:pt x="42981" y="55371"/>
                    <a:pt x="40667" y="55158"/>
                  </a:cubicBezTo>
                  <a:lnTo>
                    <a:pt x="40667" y="55317"/>
                  </a:lnTo>
                  <a:cubicBezTo>
                    <a:pt x="36872" y="55104"/>
                    <a:pt x="32818" y="55502"/>
                    <a:pt x="28497" y="56499"/>
                  </a:cubicBezTo>
                  <a:cubicBezTo>
                    <a:pt x="24176" y="57506"/>
                    <a:pt x="20331" y="58688"/>
                    <a:pt x="16960" y="60056"/>
                  </a:cubicBezTo>
                  <a:cubicBezTo>
                    <a:pt x="16750" y="60161"/>
                    <a:pt x="16223" y="60211"/>
                    <a:pt x="15379" y="60211"/>
                  </a:cubicBezTo>
                  <a:cubicBezTo>
                    <a:pt x="14534" y="60211"/>
                    <a:pt x="13851" y="60316"/>
                    <a:pt x="13324" y="60529"/>
                  </a:cubicBezTo>
                  <a:cubicBezTo>
                    <a:pt x="12061" y="60843"/>
                    <a:pt x="10875" y="60002"/>
                    <a:pt x="9767" y="57999"/>
                  </a:cubicBezTo>
                  <a:cubicBezTo>
                    <a:pt x="8662" y="56002"/>
                    <a:pt x="8213" y="53787"/>
                    <a:pt x="8426" y="51361"/>
                  </a:cubicBezTo>
                  <a:cubicBezTo>
                    <a:pt x="8953" y="42302"/>
                    <a:pt x="9267" y="34637"/>
                    <a:pt x="9375" y="28368"/>
                  </a:cubicBezTo>
                  <a:cubicBezTo>
                    <a:pt x="9480" y="22098"/>
                    <a:pt x="9611" y="16964"/>
                    <a:pt x="9770" y="12961"/>
                  </a:cubicBezTo>
                  <a:cubicBezTo>
                    <a:pt x="9929" y="8958"/>
                    <a:pt x="10243" y="5982"/>
                    <a:pt x="10720" y="4033"/>
                  </a:cubicBezTo>
                  <a:cubicBezTo>
                    <a:pt x="11193" y="2088"/>
                    <a:pt x="12061" y="953"/>
                    <a:pt x="13328" y="635"/>
                  </a:cubicBezTo>
                  <a:cubicBezTo>
                    <a:pt x="17646" y="1057"/>
                    <a:pt x="22416" y="1108"/>
                    <a:pt x="27632" y="794"/>
                  </a:cubicBezTo>
                  <a:cubicBezTo>
                    <a:pt x="32849" y="476"/>
                    <a:pt x="37562" y="267"/>
                    <a:pt x="41778" y="159"/>
                  </a:cubicBezTo>
                  <a:cubicBezTo>
                    <a:pt x="43359" y="159"/>
                    <a:pt x="45146" y="135"/>
                    <a:pt x="47150" y="81"/>
                  </a:cubicBezTo>
                  <a:cubicBezTo>
                    <a:pt x="49150" y="27"/>
                    <a:pt x="51207" y="0"/>
                    <a:pt x="53312" y="0"/>
                  </a:cubicBezTo>
                  <a:cubicBezTo>
                    <a:pt x="55420" y="0"/>
                    <a:pt x="57475" y="54"/>
                    <a:pt x="59478" y="159"/>
                  </a:cubicBezTo>
                  <a:cubicBezTo>
                    <a:pt x="61478" y="263"/>
                    <a:pt x="63272" y="372"/>
                    <a:pt x="64850" y="476"/>
                  </a:cubicBezTo>
                  <a:cubicBezTo>
                    <a:pt x="66113" y="1213"/>
                    <a:pt x="66985" y="1925"/>
                    <a:pt x="67458" y="2611"/>
                  </a:cubicBezTo>
                  <a:cubicBezTo>
                    <a:pt x="67931" y="3297"/>
                    <a:pt x="68221" y="4010"/>
                    <a:pt x="68330" y="4746"/>
                  </a:cubicBezTo>
                  <a:cubicBezTo>
                    <a:pt x="68434" y="5486"/>
                    <a:pt x="68434" y="6198"/>
                    <a:pt x="68330" y="6881"/>
                  </a:cubicBezTo>
                  <a:cubicBezTo>
                    <a:pt x="68225" y="7566"/>
                    <a:pt x="68171" y="8279"/>
                    <a:pt x="68171" y="9012"/>
                  </a:cubicBezTo>
                  <a:cubicBezTo>
                    <a:pt x="68276" y="11225"/>
                    <a:pt x="68171" y="12883"/>
                    <a:pt x="67857" y="13991"/>
                  </a:cubicBezTo>
                  <a:cubicBezTo>
                    <a:pt x="67539" y="15096"/>
                    <a:pt x="67221" y="15863"/>
                    <a:pt x="66907" y="16282"/>
                  </a:cubicBezTo>
                  <a:cubicBezTo>
                    <a:pt x="66485" y="16704"/>
                    <a:pt x="66009" y="16859"/>
                    <a:pt x="65485" y="16754"/>
                  </a:cubicBezTo>
                  <a:cubicBezTo>
                    <a:pt x="64745" y="16754"/>
                    <a:pt x="63350" y="16754"/>
                    <a:pt x="61296" y="16754"/>
                  </a:cubicBezTo>
                  <a:cubicBezTo>
                    <a:pt x="59241" y="16754"/>
                    <a:pt x="56816" y="16731"/>
                    <a:pt x="54025" y="16673"/>
                  </a:cubicBezTo>
                  <a:cubicBezTo>
                    <a:pt x="51231" y="16623"/>
                    <a:pt x="48305" y="16596"/>
                    <a:pt x="45251" y="16596"/>
                  </a:cubicBezTo>
                  <a:cubicBezTo>
                    <a:pt x="42194" y="16596"/>
                    <a:pt x="39325" y="16623"/>
                    <a:pt x="36636" y="16673"/>
                  </a:cubicBezTo>
                  <a:cubicBezTo>
                    <a:pt x="33950" y="16727"/>
                    <a:pt x="31632" y="16809"/>
                    <a:pt x="29683" y="16910"/>
                  </a:cubicBezTo>
                  <a:cubicBezTo>
                    <a:pt x="27734" y="17015"/>
                    <a:pt x="26494" y="17177"/>
                    <a:pt x="25970" y="17383"/>
                  </a:cubicBezTo>
                  <a:cubicBezTo>
                    <a:pt x="25548" y="17596"/>
                    <a:pt x="25335" y="17991"/>
                    <a:pt x="25335" y="18568"/>
                  </a:cubicBezTo>
                  <a:cubicBezTo>
                    <a:pt x="25335" y="19146"/>
                    <a:pt x="25281" y="19697"/>
                    <a:pt x="25176" y="20227"/>
                  </a:cubicBezTo>
                  <a:cubicBezTo>
                    <a:pt x="24649" y="23598"/>
                    <a:pt x="24332" y="27337"/>
                    <a:pt x="24227" y="31448"/>
                  </a:cubicBezTo>
                  <a:cubicBezTo>
                    <a:pt x="24122" y="35556"/>
                    <a:pt x="24014" y="39295"/>
                    <a:pt x="23909" y="42666"/>
                  </a:cubicBezTo>
                  <a:lnTo>
                    <a:pt x="24700" y="43774"/>
                  </a:lnTo>
                  <a:cubicBezTo>
                    <a:pt x="28281" y="42721"/>
                    <a:pt x="31916" y="41957"/>
                    <a:pt x="35606" y="41484"/>
                  </a:cubicBezTo>
                  <a:cubicBezTo>
                    <a:pt x="39295" y="41011"/>
                    <a:pt x="42927" y="41038"/>
                    <a:pt x="46511" y="41558"/>
                  </a:cubicBezTo>
                  <a:cubicBezTo>
                    <a:pt x="50093" y="42089"/>
                    <a:pt x="53569" y="43193"/>
                    <a:pt x="56941" y="44882"/>
                  </a:cubicBezTo>
                  <a:cubicBezTo>
                    <a:pt x="60312" y="46565"/>
                    <a:pt x="63421" y="49044"/>
                    <a:pt x="66265" y="52307"/>
                  </a:cubicBezTo>
                  <a:cubicBezTo>
                    <a:pt x="68901" y="55256"/>
                    <a:pt x="70928" y="58418"/>
                    <a:pt x="72350" y="61789"/>
                  </a:cubicBezTo>
                  <a:cubicBezTo>
                    <a:pt x="73772" y="65160"/>
                    <a:pt x="74485" y="68798"/>
                    <a:pt x="74485" y="72693"/>
                  </a:cubicBezTo>
                  <a:cubicBezTo>
                    <a:pt x="74904" y="74274"/>
                    <a:pt x="74985" y="76091"/>
                    <a:pt x="74722" y="78148"/>
                  </a:cubicBezTo>
                  <a:cubicBezTo>
                    <a:pt x="74458" y="80205"/>
                    <a:pt x="74036" y="82154"/>
                    <a:pt x="73458" y="83995"/>
                  </a:cubicBezTo>
                  <a:cubicBezTo>
                    <a:pt x="72877" y="85840"/>
                    <a:pt x="72296" y="87498"/>
                    <a:pt x="71722" y="88971"/>
                  </a:cubicBezTo>
                  <a:cubicBezTo>
                    <a:pt x="71144" y="90457"/>
                    <a:pt x="70745" y="91406"/>
                    <a:pt x="70536" y="91822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9343272" y="3524282"/>
              <a:ext cx="77166" cy="115560"/>
            </a:xfrm>
            <a:custGeom>
              <a:avLst/>
              <a:gdLst/>
              <a:ahLst/>
              <a:cxnLst/>
              <a:rect l="l" t="t" r="r" b="b"/>
              <a:pathLst>
                <a:path w="77166" h="115560" extrusionOk="0">
                  <a:moveTo>
                    <a:pt x="35089" y="20507"/>
                  </a:moveTo>
                  <a:cubicBezTo>
                    <a:pt x="33086" y="22402"/>
                    <a:pt x="31346" y="24115"/>
                    <a:pt x="29873" y="25645"/>
                  </a:cubicBezTo>
                  <a:cubicBezTo>
                    <a:pt x="28393" y="27172"/>
                    <a:pt x="27129" y="28749"/>
                    <a:pt x="26079" y="30384"/>
                  </a:cubicBezTo>
                  <a:cubicBezTo>
                    <a:pt x="25025" y="32019"/>
                    <a:pt x="24126" y="33810"/>
                    <a:pt x="23389" y="35755"/>
                  </a:cubicBezTo>
                  <a:cubicBezTo>
                    <a:pt x="22653" y="37708"/>
                    <a:pt x="21967" y="40052"/>
                    <a:pt x="21332" y="42791"/>
                  </a:cubicBezTo>
                  <a:cubicBezTo>
                    <a:pt x="21437" y="42791"/>
                    <a:pt x="21464" y="43052"/>
                    <a:pt x="21413" y="43579"/>
                  </a:cubicBezTo>
                  <a:cubicBezTo>
                    <a:pt x="21359" y="44105"/>
                    <a:pt x="21332" y="44659"/>
                    <a:pt x="21332" y="45240"/>
                  </a:cubicBezTo>
                  <a:cubicBezTo>
                    <a:pt x="21332" y="45821"/>
                    <a:pt x="21305" y="46345"/>
                    <a:pt x="21257" y="46818"/>
                  </a:cubicBezTo>
                  <a:cubicBezTo>
                    <a:pt x="21200" y="47291"/>
                    <a:pt x="21227" y="47477"/>
                    <a:pt x="21332" y="47372"/>
                  </a:cubicBezTo>
                  <a:cubicBezTo>
                    <a:pt x="22700" y="45896"/>
                    <a:pt x="24281" y="44609"/>
                    <a:pt x="26079" y="43501"/>
                  </a:cubicBezTo>
                  <a:cubicBezTo>
                    <a:pt x="27869" y="42396"/>
                    <a:pt x="29660" y="41423"/>
                    <a:pt x="31450" y="40576"/>
                  </a:cubicBezTo>
                  <a:cubicBezTo>
                    <a:pt x="33768" y="39420"/>
                    <a:pt x="36559" y="38579"/>
                    <a:pt x="39829" y="38049"/>
                  </a:cubicBezTo>
                  <a:cubicBezTo>
                    <a:pt x="43096" y="37522"/>
                    <a:pt x="46468" y="37468"/>
                    <a:pt x="49944" y="37890"/>
                  </a:cubicBezTo>
                  <a:cubicBezTo>
                    <a:pt x="53417" y="38312"/>
                    <a:pt x="56843" y="39258"/>
                    <a:pt x="60215" y="40734"/>
                  </a:cubicBezTo>
                  <a:cubicBezTo>
                    <a:pt x="63587" y="42210"/>
                    <a:pt x="66563" y="44345"/>
                    <a:pt x="69147" y="47135"/>
                  </a:cubicBezTo>
                  <a:cubicBezTo>
                    <a:pt x="71725" y="49926"/>
                    <a:pt x="73756" y="53432"/>
                    <a:pt x="75232" y="57644"/>
                  </a:cubicBezTo>
                  <a:cubicBezTo>
                    <a:pt x="76709" y="61856"/>
                    <a:pt x="77337" y="66964"/>
                    <a:pt x="77127" y="72973"/>
                  </a:cubicBezTo>
                  <a:cubicBezTo>
                    <a:pt x="76813" y="79925"/>
                    <a:pt x="75465" y="86066"/>
                    <a:pt x="73097" y="91379"/>
                  </a:cubicBezTo>
                  <a:cubicBezTo>
                    <a:pt x="70725" y="96700"/>
                    <a:pt x="67695" y="101152"/>
                    <a:pt x="64009" y="104732"/>
                  </a:cubicBezTo>
                  <a:cubicBezTo>
                    <a:pt x="60323" y="108316"/>
                    <a:pt x="56188" y="111029"/>
                    <a:pt x="51603" y="112870"/>
                  </a:cubicBezTo>
                  <a:cubicBezTo>
                    <a:pt x="47022" y="114714"/>
                    <a:pt x="42360" y="115609"/>
                    <a:pt x="37616" y="115559"/>
                  </a:cubicBezTo>
                  <a:cubicBezTo>
                    <a:pt x="32876" y="115501"/>
                    <a:pt x="28241" y="114532"/>
                    <a:pt x="23707" y="112633"/>
                  </a:cubicBezTo>
                  <a:cubicBezTo>
                    <a:pt x="19180" y="110738"/>
                    <a:pt x="15146" y="107867"/>
                    <a:pt x="11619" y="104020"/>
                  </a:cubicBezTo>
                  <a:cubicBezTo>
                    <a:pt x="8088" y="100175"/>
                    <a:pt x="5270" y="95355"/>
                    <a:pt x="3159" y="89559"/>
                  </a:cubicBezTo>
                  <a:cubicBezTo>
                    <a:pt x="1051" y="83766"/>
                    <a:pt x="0" y="76973"/>
                    <a:pt x="0" y="69176"/>
                  </a:cubicBezTo>
                  <a:lnTo>
                    <a:pt x="159" y="69018"/>
                  </a:lnTo>
                  <a:cubicBezTo>
                    <a:pt x="159" y="62907"/>
                    <a:pt x="713" y="56827"/>
                    <a:pt x="1818" y="50767"/>
                  </a:cubicBezTo>
                  <a:cubicBezTo>
                    <a:pt x="2926" y="44710"/>
                    <a:pt x="4635" y="38968"/>
                    <a:pt x="6956" y="33543"/>
                  </a:cubicBezTo>
                  <a:cubicBezTo>
                    <a:pt x="9271" y="28121"/>
                    <a:pt x="12328" y="23115"/>
                    <a:pt x="16119" y="18531"/>
                  </a:cubicBezTo>
                  <a:cubicBezTo>
                    <a:pt x="19913" y="13951"/>
                    <a:pt x="24497" y="10080"/>
                    <a:pt x="29873" y="6918"/>
                  </a:cubicBezTo>
                  <a:cubicBezTo>
                    <a:pt x="30609" y="6496"/>
                    <a:pt x="31741" y="5969"/>
                    <a:pt x="33271" y="5337"/>
                  </a:cubicBezTo>
                  <a:cubicBezTo>
                    <a:pt x="34795" y="4702"/>
                    <a:pt x="36403" y="4097"/>
                    <a:pt x="38089" y="3520"/>
                  </a:cubicBezTo>
                  <a:cubicBezTo>
                    <a:pt x="39778" y="2942"/>
                    <a:pt x="41414" y="2442"/>
                    <a:pt x="42991" y="2017"/>
                  </a:cubicBezTo>
                  <a:cubicBezTo>
                    <a:pt x="44572" y="1598"/>
                    <a:pt x="45782" y="1280"/>
                    <a:pt x="46630" y="1067"/>
                  </a:cubicBezTo>
                  <a:cubicBezTo>
                    <a:pt x="48100" y="753"/>
                    <a:pt x="49762" y="517"/>
                    <a:pt x="51606" y="355"/>
                  </a:cubicBezTo>
                  <a:cubicBezTo>
                    <a:pt x="53451" y="196"/>
                    <a:pt x="55215" y="95"/>
                    <a:pt x="56901" y="41"/>
                  </a:cubicBezTo>
                  <a:cubicBezTo>
                    <a:pt x="58583" y="-14"/>
                    <a:pt x="60113" y="-14"/>
                    <a:pt x="61485" y="41"/>
                  </a:cubicBezTo>
                  <a:cubicBezTo>
                    <a:pt x="62850" y="95"/>
                    <a:pt x="63857" y="172"/>
                    <a:pt x="64485" y="277"/>
                  </a:cubicBezTo>
                  <a:cubicBezTo>
                    <a:pt x="65853" y="277"/>
                    <a:pt x="66884" y="858"/>
                    <a:pt x="67570" y="2013"/>
                  </a:cubicBezTo>
                  <a:cubicBezTo>
                    <a:pt x="68252" y="3175"/>
                    <a:pt x="68678" y="4462"/>
                    <a:pt x="68833" y="5884"/>
                  </a:cubicBezTo>
                  <a:cubicBezTo>
                    <a:pt x="68992" y="7306"/>
                    <a:pt x="68914" y="8651"/>
                    <a:pt x="68597" y="9914"/>
                  </a:cubicBezTo>
                  <a:cubicBezTo>
                    <a:pt x="68279" y="11178"/>
                    <a:pt x="67803" y="12022"/>
                    <a:pt x="67175" y="12444"/>
                  </a:cubicBezTo>
                  <a:cubicBezTo>
                    <a:pt x="60218" y="12549"/>
                    <a:pt x="54002" y="13154"/>
                    <a:pt x="48525" y="14262"/>
                  </a:cubicBezTo>
                  <a:cubicBezTo>
                    <a:pt x="43042" y="15373"/>
                    <a:pt x="38562" y="17450"/>
                    <a:pt x="35089" y="20507"/>
                  </a:cubicBezTo>
                  <a:close/>
                  <a:moveTo>
                    <a:pt x="61641" y="66964"/>
                  </a:moveTo>
                  <a:cubicBezTo>
                    <a:pt x="61641" y="63485"/>
                    <a:pt x="60745" y="60539"/>
                    <a:pt x="58955" y="58117"/>
                  </a:cubicBezTo>
                  <a:cubicBezTo>
                    <a:pt x="57161" y="55695"/>
                    <a:pt x="54870" y="53851"/>
                    <a:pt x="52079" y="52584"/>
                  </a:cubicBezTo>
                  <a:cubicBezTo>
                    <a:pt x="49289" y="51321"/>
                    <a:pt x="46204" y="50665"/>
                    <a:pt x="42836" y="50608"/>
                  </a:cubicBezTo>
                  <a:cubicBezTo>
                    <a:pt x="39461" y="50561"/>
                    <a:pt x="36194" y="51115"/>
                    <a:pt x="33035" y="52270"/>
                  </a:cubicBezTo>
                  <a:cubicBezTo>
                    <a:pt x="29876" y="53432"/>
                    <a:pt x="27031" y="55273"/>
                    <a:pt x="24501" y="57799"/>
                  </a:cubicBezTo>
                  <a:cubicBezTo>
                    <a:pt x="21970" y="60330"/>
                    <a:pt x="20129" y="63488"/>
                    <a:pt x="18967" y="67285"/>
                  </a:cubicBezTo>
                  <a:cubicBezTo>
                    <a:pt x="18338" y="69393"/>
                    <a:pt x="17886" y="71706"/>
                    <a:pt x="17626" y="74236"/>
                  </a:cubicBezTo>
                  <a:cubicBezTo>
                    <a:pt x="17365" y="76767"/>
                    <a:pt x="17332" y="79084"/>
                    <a:pt x="17545" y="81188"/>
                  </a:cubicBezTo>
                  <a:cubicBezTo>
                    <a:pt x="17862" y="84137"/>
                    <a:pt x="18521" y="86853"/>
                    <a:pt x="19521" y="89326"/>
                  </a:cubicBezTo>
                  <a:cubicBezTo>
                    <a:pt x="20521" y="91802"/>
                    <a:pt x="21920" y="93832"/>
                    <a:pt x="23707" y="95413"/>
                  </a:cubicBezTo>
                  <a:cubicBezTo>
                    <a:pt x="25501" y="96990"/>
                    <a:pt x="27633" y="98098"/>
                    <a:pt x="30109" y="98730"/>
                  </a:cubicBezTo>
                  <a:cubicBezTo>
                    <a:pt x="32586" y="99358"/>
                    <a:pt x="35403" y="99311"/>
                    <a:pt x="38562" y="98571"/>
                  </a:cubicBezTo>
                  <a:cubicBezTo>
                    <a:pt x="40039" y="98257"/>
                    <a:pt x="41488" y="97936"/>
                    <a:pt x="42910" y="97622"/>
                  </a:cubicBezTo>
                  <a:cubicBezTo>
                    <a:pt x="44333" y="97308"/>
                    <a:pt x="45728" y="96727"/>
                    <a:pt x="47103" y="95886"/>
                  </a:cubicBezTo>
                  <a:cubicBezTo>
                    <a:pt x="49417" y="94517"/>
                    <a:pt x="51471" y="92724"/>
                    <a:pt x="53265" y="90511"/>
                  </a:cubicBezTo>
                  <a:cubicBezTo>
                    <a:pt x="55056" y="88302"/>
                    <a:pt x="56583" y="85877"/>
                    <a:pt x="57846" y="83242"/>
                  </a:cubicBezTo>
                  <a:cubicBezTo>
                    <a:pt x="59113" y="80611"/>
                    <a:pt x="60063" y="77898"/>
                    <a:pt x="60691" y="75105"/>
                  </a:cubicBezTo>
                  <a:cubicBezTo>
                    <a:pt x="61326" y="72311"/>
                    <a:pt x="61641" y="69599"/>
                    <a:pt x="61641" y="66964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8742067" y="3834695"/>
              <a:ext cx="38399" cy="106588"/>
            </a:xfrm>
            <a:custGeom>
              <a:avLst/>
              <a:gdLst/>
              <a:ahLst/>
              <a:cxnLst/>
              <a:rect l="l" t="t" r="r" b="b"/>
              <a:pathLst>
                <a:path w="38399" h="106588" extrusionOk="0">
                  <a:moveTo>
                    <a:pt x="38400" y="706"/>
                  </a:moveTo>
                  <a:cubicBezTo>
                    <a:pt x="37555" y="5973"/>
                    <a:pt x="36873" y="10688"/>
                    <a:pt x="36346" y="14846"/>
                  </a:cubicBezTo>
                  <a:cubicBezTo>
                    <a:pt x="35815" y="19011"/>
                    <a:pt x="35423" y="22882"/>
                    <a:pt x="35160" y="26463"/>
                  </a:cubicBezTo>
                  <a:cubicBezTo>
                    <a:pt x="34896" y="30047"/>
                    <a:pt x="34738" y="33442"/>
                    <a:pt x="34687" y="36658"/>
                  </a:cubicBezTo>
                  <a:cubicBezTo>
                    <a:pt x="34633" y="39870"/>
                    <a:pt x="34633" y="43187"/>
                    <a:pt x="34687" y="46612"/>
                  </a:cubicBezTo>
                  <a:cubicBezTo>
                    <a:pt x="34738" y="50038"/>
                    <a:pt x="34792" y="53723"/>
                    <a:pt x="34846" y="57675"/>
                  </a:cubicBezTo>
                  <a:cubicBezTo>
                    <a:pt x="34900" y="61624"/>
                    <a:pt x="34977" y="66076"/>
                    <a:pt x="35082" y="71028"/>
                  </a:cubicBezTo>
                  <a:lnTo>
                    <a:pt x="35400" y="104685"/>
                  </a:lnTo>
                  <a:cubicBezTo>
                    <a:pt x="34869" y="105111"/>
                    <a:pt x="34238" y="105479"/>
                    <a:pt x="33504" y="105793"/>
                  </a:cubicBezTo>
                  <a:cubicBezTo>
                    <a:pt x="32869" y="106006"/>
                    <a:pt x="32133" y="106216"/>
                    <a:pt x="31292" y="106428"/>
                  </a:cubicBezTo>
                  <a:cubicBezTo>
                    <a:pt x="30447" y="106641"/>
                    <a:pt x="29447" y="106641"/>
                    <a:pt x="28288" y="106428"/>
                  </a:cubicBezTo>
                  <a:cubicBezTo>
                    <a:pt x="27971" y="106428"/>
                    <a:pt x="27366" y="106347"/>
                    <a:pt x="26470" y="106189"/>
                  </a:cubicBezTo>
                  <a:cubicBezTo>
                    <a:pt x="25575" y="106033"/>
                    <a:pt x="24575" y="105847"/>
                    <a:pt x="23467" y="105635"/>
                  </a:cubicBezTo>
                  <a:cubicBezTo>
                    <a:pt x="22359" y="105425"/>
                    <a:pt x="21332" y="105192"/>
                    <a:pt x="20386" y="104925"/>
                  </a:cubicBezTo>
                  <a:cubicBezTo>
                    <a:pt x="19436" y="104665"/>
                    <a:pt x="18805" y="104530"/>
                    <a:pt x="18490" y="104530"/>
                  </a:cubicBezTo>
                  <a:cubicBezTo>
                    <a:pt x="18173" y="102108"/>
                    <a:pt x="17936" y="99264"/>
                    <a:pt x="17781" y="95998"/>
                  </a:cubicBezTo>
                  <a:cubicBezTo>
                    <a:pt x="17622" y="92731"/>
                    <a:pt x="17544" y="89357"/>
                    <a:pt x="17544" y="85884"/>
                  </a:cubicBezTo>
                  <a:cubicBezTo>
                    <a:pt x="17544" y="82405"/>
                    <a:pt x="17568" y="79010"/>
                    <a:pt x="17622" y="75689"/>
                  </a:cubicBezTo>
                  <a:cubicBezTo>
                    <a:pt x="17676" y="72372"/>
                    <a:pt x="17754" y="69447"/>
                    <a:pt x="17859" y="66917"/>
                  </a:cubicBezTo>
                  <a:lnTo>
                    <a:pt x="18017" y="66917"/>
                  </a:lnTo>
                  <a:cubicBezTo>
                    <a:pt x="18227" y="64603"/>
                    <a:pt x="18355" y="62522"/>
                    <a:pt x="18413" y="60675"/>
                  </a:cubicBezTo>
                  <a:cubicBezTo>
                    <a:pt x="18463" y="58837"/>
                    <a:pt x="18463" y="57043"/>
                    <a:pt x="18413" y="55304"/>
                  </a:cubicBezTo>
                  <a:cubicBezTo>
                    <a:pt x="18359" y="53564"/>
                    <a:pt x="18308" y="51774"/>
                    <a:pt x="18254" y="49929"/>
                  </a:cubicBezTo>
                  <a:cubicBezTo>
                    <a:pt x="18200" y="48085"/>
                    <a:pt x="18224" y="46004"/>
                    <a:pt x="18332" y="43687"/>
                  </a:cubicBezTo>
                  <a:cubicBezTo>
                    <a:pt x="18436" y="40525"/>
                    <a:pt x="18622" y="36918"/>
                    <a:pt x="18886" y="32861"/>
                  </a:cubicBezTo>
                  <a:cubicBezTo>
                    <a:pt x="19146" y="28807"/>
                    <a:pt x="19332" y="25095"/>
                    <a:pt x="19440" y="21724"/>
                  </a:cubicBezTo>
                  <a:cubicBezTo>
                    <a:pt x="16909" y="23200"/>
                    <a:pt x="14487" y="24514"/>
                    <a:pt x="12169" y="25676"/>
                  </a:cubicBezTo>
                  <a:cubicBezTo>
                    <a:pt x="9848" y="26831"/>
                    <a:pt x="8007" y="27780"/>
                    <a:pt x="6639" y="28520"/>
                  </a:cubicBezTo>
                  <a:cubicBezTo>
                    <a:pt x="5162" y="27885"/>
                    <a:pt x="3953" y="26757"/>
                    <a:pt x="3003" y="25122"/>
                  </a:cubicBezTo>
                  <a:cubicBezTo>
                    <a:pt x="2054" y="23487"/>
                    <a:pt x="1054" y="21464"/>
                    <a:pt x="0" y="19035"/>
                  </a:cubicBezTo>
                  <a:cubicBezTo>
                    <a:pt x="105" y="18194"/>
                    <a:pt x="473" y="17376"/>
                    <a:pt x="1105" y="16589"/>
                  </a:cubicBezTo>
                  <a:cubicBezTo>
                    <a:pt x="1740" y="15796"/>
                    <a:pt x="2500" y="15063"/>
                    <a:pt x="3399" y="14374"/>
                  </a:cubicBezTo>
                  <a:cubicBezTo>
                    <a:pt x="4291" y="13691"/>
                    <a:pt x="5216" y="13083"/>
                    <a:pt x="6162" y="12556"/>
                  </a:cubicBezTo>
                  <a:cubicBezTo>
                    <a:pt x="7108" y="12029"/>
                    <a:pt x="8007" y="11556"/>
                    <a:pt x="8848" y="11134"/>
                  </a:cubicBezTo>
                  <a:cubicBezTo>
                    <a:pt x="11798" y="9553"/>
                    <a:pt x="15274" y="7655"/>
                    <a:pt x="19278" y="5446"/>
                  </a:cubicBezTo>
                  <a:cubicBezTo>
                    <a:pt x="23281" y="3230"/>
                    <a:pt x="26967" y="1548"/>
                    <a:pt x="30342" y="386"/>
                  </a:cubicBezTo>
                  <a:cubicBezTo>
                    <a:pt x="31815" y="-30"/>
                    <a:pt x="33423" y="-111"/>
                    <a:pt x="35163" y="149"/>
                  </a:cubicBezTo>
                  <a:cubicBezTo>
                    <a:pt x="36900" y="413"/>
                    <a:pt x="37978" y="598"/>
                    <a:pt x="38400" y="706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8729896" y="4134220"/>
              <a:ext cx="76672" cy="110669"/>
            </a:xfrm>
            <a:custGeom>
              <a:avLst/>
              <a:gdLst/>
              <a:ahLst/>
              <a:cxnLst/>
              <a:rect l="l" t="t" r="r" b="b"/>
              <a:pathLst>
                <a:path w="76672" h="110669" extrusionOk="0">
                  <a:moveTo>
                    <a:pt x="46327" y="525"/>
                  </a:moveTo>
                  <a:cubicBezTo>
                    <a:pt x="46959" y="424"/>
                    <a:pt x="47827" y="444"/>
                    <a:pt x="48936" y="606"/>
                  </a:cubicBezTo>
                  <a:cubicBezTo>
                    <a:pt x="50040" y="765"/>
                    <a:pt x="51199" y="1029"/>
                    <a:pt x="52412" y="1394"/>
                  </a:cubicBezTo>
                  <a:cubicBezTo>
                    <a:pt x="53622" y="1765"/>
                    <a:pt x="54784" y="2160"/>
                    <a:pt x="55892" y="2579"/>
                  </a:cubicBezTo>
                  <a:cubicBezTo>
                    <a:pt x="56997" y="3001"/>
                    <a:pt x="57814" y="3420"/>
                    <a:pt x="58341" y="3843"/>
                  </a:cubicBezTo>
                  <a:cubicBezTo>
                    <a:pt x="61504" y="6585"/>
                    <a:pt x="64294" y="9663"/>
                    <a:pt x="66717" y="13088"/>
                  </a:cubicBezTo>
                  <a:cubicBezTo>
                    <a:pt x="69139" y="16513"/>
                    <a:pt x="71088" y="20330"/>
                    <a:pt x="72565" y="24546"/>
                  </a:cubicBezTo>
                  <a:cubicBezTo>
                    <a:pt x="73196" y="26336"/>
                    <a:pt x="73774" y="28390"/>
                    <a:pt x="74305" y="30707"/>
                  </a:cubicBezTo>
                  <a:cubicBezTo>
                    <a:pt x="74828" y="33024"/>
                    <a:pt x="75278" y="35396"/>
                    <a:pt x="75646" y="37818"/>
                  </a:cubicBezTo>
                  <a:cubicBezTo>
                    <a:pt x="76014" y="40240"/>
                    <a:pt x="76278" y="42638"/>
                    <a:pt x="76436" y="45009"/>
                  </a:cubicBezTo>
                  <a:cubicBezTo>
                    <a:pt x="76595" y="47381"/>
                    <a:pt x="76673" y="49569"/>
                    <a:pt x="76673" y="51566"/>
                  </a:cubicBezTo>
                  <a:cubicBezTo>
                    <a:pt x="76673" y="58308"/>
                    <a:pt x="75828" y="65186"/>
                    <a:pt x="74142" y="72188"/>
                  </a:cubicBezTo>
                  <a:cubicBezTo>
                    <a:pt x="72457" y="79197"/>
                    <a:pt x="69957" y="85541"/>
                    <a:pt x="66635" y="91229"/>
                  </a:cubicBezTo>
                  <a:cubicBezTo>
                    <a:pt x="63318" y="96921"/>
                    <a:pt x="59206" y="101583"/>
                    <a:pt x="54307" y="105217"/>
                  </a:cubicBezTo>
                  <a:cubicBezTo>
                    <a:pt x="49409" y="108855"/>
                    <a:pt x="43797" y="110669"/>
                    <a:pt x="37476" y="110669"/>
                  </a:cubicBezTo>
                  <a:cubicBezTo>
                    <a:pt x="33891" y="110669"/>
                    <a:pt x="30361" y="110142"/>
                    <a:pt x="26884" y="109088"/>
                  </a:cubicBezTo>
                  <a:cubicBezTo>
                    <a:pt x="23404" y="108038"/>
                    <a:pt x="20141" y="106403"/>
                    <a:pt x="17087" y="104187"/>
                  </a:cubicBezTo>
                  <a:cubicBezTo>
                    <a:pt x="14137" y="102083"/>
                    <a:pt x="11843" y="99840"/>
                    <a:pt x="10211" y="97472"/>
                  </a:cubicBezTo>
                  <a:cubicBezTo>
                    <a:pt x="8580" y="95100"/>
                    <a:pt x="6917" y="92236"/>
                    <a:pt x="5235" y="88858"/>
                  </a:cubicBezTo>
                  <a:lnTo>
                    <a:pt x="5076" y="88703"/>
                  </a:lnTo>
                  <a:cubicBezTo>
                    <a:pt x="4022" y="86808"/>
                    <a:pt x="3181" y="84568"/>
                    <a:pt x="2546" y="81987"/>
                  </a:cubicBezTo>
                  <a:cubicBezTo>
                    <a:pt x="1914" y="79403"/>
                    <a:pt x="1414" y="76745"/>
                    <a:pt x="1046" y="74005"/>
                  </a:cubicBezTo>
                  <a:cubicBezTo>
                    <a:pt x="674" y="71266"/>
                    <a:pt x="410" y="68530"/>
                    <a:pt x="255" y="65790"/>
                  </a:cubicBezTo>
                  <a:cubicBezTo>
                    <a:pt x="96" y="63051"/>
                    <a:pt x="18" y="60629"/>
                    <a:pt x="18" y="58521"/>
                  </a:cubicBezTo>
                  <a:cubicBezTo>
                    <a:pt x="-86" y="54096"/>
                    <a:pt x="255" y="49380"/>
                    <a:pt x="1046" y="44374"/>
                  </a:cubicBezTo>
                  <a:cubicBezTo>
                    <a:pt x="1833" y="39372"/>
                    <a:pt x="3073" y="34551"/>
                    <a:pt x="4758" y="29917"/>
                  </a:cubicBezTo>
                  <a:cubicBezTo>
                    <a:pt x="6441" y="25279"/>
                    <a:pt x="8580" y="20986"/>
                    <a:pt x="11157" y="17033"/>
                  </a:cubicBezTo>
                  <a:cubicBezTo>
                    <a:pt x="13738" y="13085"/>
                    <a:pt x="16769" y="9950"/>
                    <a:pt x="20249" y="7633"/>
                  </a:cubicBezTo>
                  <a:cubicBezTo>
                    <a:pt x="21404" y="6683"/>
                    <a:pt x="23039" y="5657"/>
                    <a:pt x="25148" y="4555"/>
                  </a:cubicBezTo>
                  <a:cubicBezTo>
                    <a:pt x="27256" y="3447"/>
                    <a:pt x="29546" y="2498"/>
                    <a:pt x="32023" y="1711"/>
                  </a:cubicBezTo>
                  <a:cubicBezTo>
                    <a:pt x="34496" y="917"/>
                    <a:pt x="36999" y="390"/>
                    <a:pt x="39530" y="130"/>
                  </a:cubicBezTo>
                  <a:cubicBezTo>
                    <a:pt x="42057" y="-130"/>
                    <a:pt x="44324" y="-2"/>
                    <a:pt x="46327" y="525"/>
                  </a:cubicBezTo>
                  <a:close/>
                  <a:moveTo>
                    <a:pt x="39530" y="15219"/>
                  </a:moveTo>
                  <a:cubicBezTo>
                    <a:pt x="35422" y="15432"/>
                    <a:pt x="31837" y="16723"/>
                    <a:pt x="28783" y="19090"/>
                  </a:cubicBezTo>
                  <a:cubicBezTo>
                    <a:pt x="25725" y="21462"/>
                    <a:pt x="23171" y="24546"/>
                    <a:pt x="21117" y="28336"/>
                  </a:cubicBezTo>
                  <a:cubicBezTo>
                    <a:pt x="19060" y="32129"/>
                    <a:pt x="17455" y="36396"/>
                    <a:pt x="16296" y="41135"/>
                  </a:cubicBezTo>
                  <a:cubicBezTo>
                    <a:pt x="15134" y="45874"/>
                    <a:pt x="14401" y="50617"/>
                    <a:pt x="14083" y="55356"/>
                  </a:cubicBezTo>
                  <a:cubicBezTo>
                    <a:pt x="13769" y="60095"/>
                    <a:pt x="13870" y="64787"/>
                    <a:pt x="14401" y="69421"/>
                  </a:cubicBezTo>
                  <a:cubicBezTo>
                    <a:pt x="14924" y="74059"/>
                    <a:pt x="16191" y="78427"/>
                    <a:pt x="18195" y="82538"/>
                  </a:cubicBezTo>
                  <a:cubicBezTo>
                    <a:pt x="20090" y="86645"/>
                    <a:pt x="22884" y="89517"/>
                    <a:pt x="26570" y="91152"/>
                  </a:cubicBezTo>
                  <a:cubicBezTo>
                    <a:pt x="30256" y="92786"/>
                    <a:pt x="33999" y="93337"/>
                    <a:pt x="37790" y="92810"/>
                  </a:cubicBezTo>
                  <a:cubicBezTo>
                    <a:pt x="42216" y="92175"/>
                    <a:pt x="45773" y="90706"/>
                    <a:pt x="48459" y="88385"/>
                  </a:cubicBezTo>
                  <a:cubicBezTo>
                    <a:pt x="51145" y="86071"/>
                    <a:pt x="53594" y="82649"/>
                    <a:pt x="55807" y="78116"/>
                  </a:cubicBezTo>
                  <a:cubicBezTo>
                    <a:pt x="57490" y="74745"/>
                    <a:pt x="58811" y="70847"/>
                    <a:pt x="59757" y="66422"/>
                  </a:cubicBezTo>
                  <a:cubicBezTo>
                    <a:pt x="60706" y="62000"/>
                    <a:pt x="61260" y="57443"/>
                    <a:pt x="61416" y="52755"/>
                  </a:cubicBezTo>
                  <a:cubicBezTo>
                    <a:pt x="61574" y="48066"/>
                    <a:pt x="61284" y="43428"/>
                    <a:pt x="60547" y="38848"/>
                  </a:cubicBezTo>
                  <a:cubicBezTo>
                    <a:pt x="59811" y="34264"/>
                    <a:pt x="58571" y="30211"/>
                    <a:pt x="56834" y="26677"/>
                  </a:cubicBezTo>
                  <a:cubicBezTo>
                    <a:pt x="55095" y="23151"/>
                    <a:pt x="52804" y="20334"/>
                    <a:pt x="49959" y="18226"/>
                  </a:cubicBezTo>
                  <a:cubicBezTo>
                    <a:pt x="47115" y="16121"/>
                    <a:pt x="43638" y="15118"/>
                    <a:pt x="39530" y="15219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9063352" y="4185709"/>
              <a:ext cx="18015" cy="18796"/>
            </a:xfrm>
            <a:custGeom>
              <a:avLst/>
              <a:gdLst/>
              <a:ahLst/>
              <a:cxnLst/>
              <a:rect l="l" t="t" r="r" b="b"/>
              <a:pathLst>
                <a:path w="18015" h="18796" extrusionOk="0">
                  <a:moveTo>
                    <a:pt x="4667" y="17369"/>
                  </a:moveTo>
                  <a:cubicBezTo>
                    <a:pt x="2664" y="16318"/>
                    <a:pt x="1323" y="14896"/>
                    <a:pt x="637" y="13102"/>
                  </a:cubicBezTo>
                  <a:cubicBezTo>
                    <a:pt x="-49" y="11312"/>
                    <a:pt x="-181" y="9495"/>
                    <a:pt x="241" y="7647"/>
                  </a:cubicBezTo>
                  <a:cubicBezTo>
                    <a:pt x="664" y="5809"/>
                    <a:pt x="1532" y="4174"/>
                    <a:pt x="2850" y="2752"/>
                  </a:cubicBezTo>
                  <a:cubicBezTo>
                    <a:pt x="4167" y="1330"/>
                    <a:pt x="5826" y="459"/>
                    <a:pt x="7830" y="145"/>
                  </a:cubicBezTo>
                  <a:cubicBezTo>
                    <a:pt x="10674" y="-278"/>
                    <a:pt x="12965" y="226"/>
                    <a:pt x="14705" y="1648"/>
                  </a:cubicBezTo>
                  <a:cubicBezTo>
                    <a:pt x="16445" y="3070"/>
                    <a:pt x="17495" y="4806"/>
                    <a:pt x="17867" y="6863"/>
                  </a:cubicBezTo>
                  <a:cubicBezTo>
                    <a:pt x="18235" y="8920"/>
                    <a:pt x="17918" y="11028"/>
                    <a:pt x="16918" y="13187"/>
                  </a:cubicBezTo>
                  <a:cubicBezTo>
                    <a:pt x="15914" y="15345"/>
                    <a:pt x="14043" y="17007"/>
                    <a:pt x="11306" y="18162"/>
                  </a:cubicBezTo>
                  <a:cubicBezTo>
                    <a:pt x="9830" y="18797"/>
                    <a:pt x="8566" y="18956"/>
                    <a:pt x="7512" y="18635"/>
                  </a:cubicBezTo>
                  <a:cubicBezTo>
                    <a:pt x="6458" y="18318"/>
                    <a:pt x="5508" y="17896"/>
                    <a:pt x="4667" y="17369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9346448" y="4158706"/>
              <a:ext cx="71779" cy="71760"/>
            </a:xfrm>
            <a:custGeom>
              <a:avLst/>
              <a:gdLst/>
              <a:ahLst/>
              <a:cxnLst/>
              <a:rect l="l" t="t" r="r" b="b"/>
              <a:pathLst>
                <a:path w="71779" h="71760" extrusionOk="0">
                  <a:moveTo>
                    <a:pt x="42694" y="425"/>
                  </a:moveTo>
                  <a:cubicBezTo>
                    <a:pt x="42795" y="955"/>
                    <a:pt x="42876" y="2087"/>
                    <a:pt x="42930" y="3823"/>
                  </a:cubicBezTo>
                  <a:cubicBezTo>
                    <a:pt x="42984" y="5563"/>
                    <a:pt x="43011" y="7721"/>
                    <a:pt x="43011" y="10305"/>
                  </a:cubicBezTo>
                  <a:cubicBezTo>
                    <a:pt x="43011" y="12889"/>
                    <a:pt x="42957" y="15781"/>
                    <a:pt x="42852" y="18997"/>
                  </a:cubicBezTo>
                  <a:cubicBezTo>
                    <a:pt x="42748" y="22209"/>
                    <a:pt x="42640" y="25553"/>
                    <a:pt x="42538" y="29032"/>
                  </a:cubicBezTo>
                  <a:cubicBezTo>
                    <a:pt x="45383" y="29032"/>
                    <a:pt x="48255" y="29060"/>
                    <a:pt x="51153" y="29107"/>
                  </a:cubicBezTo>
                  <a:cubicBezTo>
                    <a:pt x="54052" y="29164"/>
                    <a:pt x="56762" y="29211"/>
                    <a:pt x="59292" y="29265"/>
                  </a:cubicBezTo>
                  <a:cubicBezTo>
                    <a:pt x="61823" y="29320"/>
                    <a:pt x="64086" y="29397"/>
                    <a:pt x="66090" y="29505"/>
                  </a:cubicBezTo>
                  <a:cubicBezTo>
                    <a:pt x="68086" y="29610"/>
                    <a:pt x="69563" y="29715"/>
                    <a:pt x="70512" y="29819"/>
                  </a:cubicBezTo>
                  <a:cubicBezTo>
                    <a:pt x="70934" y="30242"/>
                    <a:pt x="71249" y="31083"/>
                    <a:pt x="71461" y="32350"/>
                  </a:cubicBezTo>
                  <a:cubicBezTo>
                    <a:pt x="71674" y="33613"/>
                    <a:pt x="71779" y="34934"/>
                    <a:pt x="71779" y="36298"/>
                  </a:cubicBezTo>
                  <a:cubicBezTo>
                    <a:pt x="71779" y="37673"/>
                    <a:pt x="71722" y="38906"/>
                    <a:pt x="71620" y="40014"/>
                  </a:cubicBezTo>
                  <a:cubicBezTo>
                    <a:pt x="71516" y="41119"/>
                    <a:pt x="71407" y="41723"/>
                    <a:pt x="71306" y="41831"/>
                  </a:cubicBezTo>
                  <a:cubicBezTo>
                    <a:pt x="70776" y="42044"/>
                    <a:pt x="69617" y="42200"/>
                    <a:pt x="67826" y="42304"/>
                  </a:cubicBezTo>
                  <a:cubicBezTo>
                    <a:pt x="66032" y="42409"/>
                    <a:pt x="63819" y="42490"/>
                    <a:pt x="61188" y="42541"/>
                  </a:cubicBezTo>
                  <a:cubicBezTo>
                    <a:pt x="58552" y="42598"/>
                    <a:pt x="55599" y="42645"/>
                    <a:pt x="52336" y="42700"/>
                  </a:cubicBezTo>
                  <a:cubicBezTo>
                    <a:pt x="49072" y="42754"/>
                    <a:pt x="45646" y="42781"/>
                    <a:pt x="42065" y="42781"/>
                  </a:cubicBezTo>
                  <a:cubicBezTo>
                    <a:pt x="41852" y="49209"/>
                    <a:pt x="41643" y="54944"/>
                    <a:pt x="41430" y="60005"/>
                  </a:cubicBezTo>
                  <a:cubicBezTo>
                    <a:pt x="41217" y="65058"/>
                    <a:pt x="41062" y="68277"/>
                    <a:pt x="40957" y="69645"/>
                  </a:cubicBezTo>
                  <a:cubicBezTo>
                    <a:pt x="39795" y="70807"/>
                    <a:pt x="38271" y="71462"/>
                    <a:pt x="36376" y="71621"/>
                  </a:cubicBezTo>
                  <a:cubicBezTo>
                    <a:pt x="34481" y="71777"/>
                    <a:pt x="32156" y="71804"/>
                    <a:pt x="29420" y="71696"/>
                  </a:cubicBezTo>
                  <a:cubicBezTo>
                    <a:pt x="28791" y="71280"/>
                    <a:pt x="28338" y="70037"/>
                    <a:pt x="28078" y="67983"/>
                  </a:cubicBezTo>
                  <a:cubicBezTo>
                    <a:pt x="27811" y="65926"/>
                    <a:pt x="27683" y="63690"/>
                    <a:pt x="27683" y="61268"/>
                  </a:cubicBezTo>
                  <a:cubicBezTo>
                    <a:pt x="27683" y="58846"/>
                    <a:pt x="27764" y="56529"/>
                    <a:pt x="27920" y="54316"/>
                  </a:cubicBezTo>
                  <a:cubicBezTo>
                    <a:pt x="28078" y="52100"/>
                    <a:pt x="28159" y="50523"/>
                    <a:pt x="28159" y="49577"/>
                  </a:cubicBezTo>
                  <a:lnTo>
                    <a:pt x="28159" y="42936"/>
                  </a:lnTo>
                  <a:lnTo>
                    <a:pt x="2077" y="42936"/>
                  </a:lnTo>
                  <a:cubicBezTo>
                    <a:pt x="915" y="41781"/>
                    <a:pt x="260" y="40278"/>
                    <a:pt x="104" y="38433"/>
                  </a:cubicBezTo>
                  <a:cubicBezTo>
                    <a:pt x="-54" y="36589"/>
                    <a:pt x="-34" y="34299"/>
                    <a:pt x="179" y="31559"/>
                  </a:cubicBezTo>
                  <a:cubicBezTo>
                    <a:pt x="601" y="30823"/>
                    <a:pt x="1814" y="30296"/>
                    <a:pt x="3817" y="29982"/>
                  </a:cubicBezTo>
                  <a:cubicBezTo>
                    <a:pt x="5817" y="29664"/>
                    <a:pt x="8030" y="29455"/>
                    <a:pt x="10456" y="29347"/>
                  </a:cubicBezTo>
                  <a:cubicBezTo>
                    <a:pt x="12879" y="29242"/>
                    <a:pt x="15196" y="29188"/>
                    <a:pt x="17409" y="29188"/>
                  </a:cubicBezTo>
                  <a:cubicBezTo>
                    <a:pt x="19625" y="29188"/>
                    <a:pt x="21203" y="29188"/>
                    <a:pt x="22149" y="29188"/>
                  </a:cubicBezTo>
                  <a:cubicBezTo>
                    <a:pt x="22889" y="29188"/>
                    <a:pt x="23811" y="29164"/>
                    <a:pt x="24919" y="29107"/>
                  </a:cubicBezTo>
                  <a:cubicBezTo>
                    <a:pt x="26024" y="29060"/>
                    <a:pt x="27311" y="29032"/>
                    <a:pt x="28791" y="29032"/>
                  </a:cubicBezTo>
                  <a:cubicBezTo>
                    <a:pt x="28893" y="26185"/>
                    <a:pt x="29028" y="23317"/>
                    <a:pt x="29186" y="20419"/>
                  </a:cubicBezTo>
                  <a:cubicBezTo>
                    <a:pt x="29342" y="17521"/>
                    <a:pt x="29501" y="14832"/>
                    <a:pt x="29659" y="12356"/>
                  </a:cubicBezTo>
                  <a:cubicBezTo>
                    <a:pt x="29815" y="9883"/>
                    <a:pt x="29974" y="7674"/>
                    <a:pt x="30132" y="5718"/>
                  </a:cubicBezTo>
                  <a:cubicBezTo>
                    <a:pt x="30288" y="3772"/>
                    <a:pt x="30474" y="2320"/>
                    <a:pt x="30687" y="1371"/>
                  </a:cubicBezTo>
                  <a:cubicBezTo>
                    <a:pt x="31102" y="955"/>
                    <a:pt x="31950" y="634"/>
                    <a:pt x="33214" y="421"/>
                  </a:cubicBezTo>
                  <a:cubicBezTo>
                    <a:pt x="34481" y="212"/>
                    <a:pt x="35798" y="80"/>
                    <a:pt x="37166" y="26"/>
                  </a:cubicBezTo>
                  <a:cubicBezTo>
                    <a:pt x="38535" y="-28"/>
                    <a:pt x="39775" y="3"/>
                    <a:pt x="40879" y="107"/>
                  </a:cubicBezTo>
                  <a:cubicBezTo>
                    <a:pt x="41981" y="215"/>
                    <a:pt x="42589" y="324"/>
                    <a:pt x="42694" y="425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9652194" y="4175088"/>
              <a:ext cx="71779" cy="39193"/>
            </a:xfrm>
            <a:custGeom>
              <a:avLst/>
              <a:gdLst/>
              <a:ahLst/>
              <a:cxnLst/>
              <a:rect l="l" t="t" r="r" b="b"/>
              <a:pathLst>
                <a:path w="71779" h="39193" extrusionOk="0">
                  <a:moveTo>
                    <a:pt x="71303" y="12802"/>
                  </a:moveTo>
                  <a:cubicBezTo>
                    <a:pt x="70567" y="13015"/>
                    <a:pt x="68486" y="13198"/>
                    <a:pt x="65060" y="13356"/>
                  </a:cubicBezTo>
                  <a:cubicBezTo>
                    <a:pt x="61634" y="13515"/>
                    <a:pt x="57553" y="13623"/>
                    <a:pt x="52813" y="13670"/>
                  </a:cubicBezTo>
                  <a:cubicBezTo>
                    <a:pt x="48073" y="13728"/>
                    <a:pt x="42958" y="13775"/>
                    <a:pt x="37481" y="13829"/>
                  </a:cubicBezTo>
                  <a:cubicBezTo>
                    <a:pt x="32001" y="13883"/>
                    <a:pt x="26839" y="13910"/>
                    <a:pt x="21991" y="13910"/>
                  </a:cubicBezTo>
                  <a:cubicBezTo>
                    <a:pt x="17143" y="13910"/>
                    <a:pt x="12903" y="13910"/>
                    <a:pt x="9271" y="13910"/>
                  </a:cubicBezTo>
                  <a:cubicBezTo>
                    <a:pt x="5632" y="13910"/>
                    <a:pt x="3237" y="13910"/>
                    <a:pt x="2078" y="13910"/>
                  </a:cubicBezTo>
                  <a:cubicBezTo>
                    <a:pt x="916" y="12755"/>
                    <a:pt x="261" y="11252"/>
                    <a:pt x="102" y="9404"/>
                  </a:cubicBezTo>
                  <a:cubicBezTo>
                    <a:pt x="-57" y="7567"/>
                    <a:pt x="-30" y="5270"/>
                    <a:pt x="183" y="2533"/>
                  </a:cubicBezTo>
                  <a:cubicBezTo>
                    <a:pt x="605" y="1797"/>
                    <a:pt x="1815" y="1267"/>
                    <a:pt x="3815" y="953"/>
                  </a:cubicBezTo>
                  <a:cubicBezTo>
                    <a:pt x="5818" y="638"/>
                    <a:pt x="8028" y="426"/>
                    <a:pt x="10453" y="318"/>
                  </a:cubicBezTo>
                  <a:cubicBezTo>
                    <a:pt x="12876" y="216"/>
                    <a:pt x="15194" y="162"/>
                    <a:pt x="17410" y="162"/>
                  </a:cubicBezTo>
                  <a:cubicBezTo>
                    <a:pt x="19619" y="162"/>
                    <a:pt x="21204" y="162"/>
                    <a:pt x="22150" y="162"/>
                  </a:cubicBezTo>
                  <a:cubicBezTo>
                    <a:pt x="23305" y="162"/>
                    <a:pt x="25153" y="135"/>
                    <a:pt x="27680" y="81"/>
                  </a:cubicBezTo>
                  <a:cubicBezTo>
                    <a:pt x="30211" y="27"/>
                    <a:pt x="33083" y="0"/>
                    <a:pt x="36296" y="0"/>
                  </a:cubicBezTo>
                  <a:cubicBezTo>
                    <a:pt x="39512" y="0"/>
                    <a:pt x="42880" y="0"/>
                    <a:pt x="46411" y="0"/>
                  </a:cubicBezTo>
                  <a:cubicBezTo>
                    <a:pt x="49941" y="0"/>
                    <a:pt x="53286" y="27"/>
                    <a:pt x="56448" y="81"/>
                  </a:cubicBezTo>
                  <a:cubicBezTo>
                    <a:pt x="59610" y="135"/>
                    <a:pt x="62455" y="236"/>
                    <a:pt x="64982" y="395"/>
                  </a:cubicBezTo>
                  <a:cubicBezTo>
                    <a:pt x="67513" y="554"/>
                    <a:pt x="69354" y="689"/>
                    <a:pt x="70516" y="790"/>
                  </a:cubicBezTo>
                  <a:cubicBezTo>
                    <a:pt x="70939" y="1216"/>
                    <a:pt x="71253" y="2057"/>
                    <a:pt x="71466" y="3320"/>
                  </a:cubicBezTo>
                  <a:cubicBezTo>
                    <a:pt x="71675" y="4584"/>
                    <a:pt x="71780" y="5905"/>
                    <a:pt x="71780" y="7273"/>
                  </a:cubicBezTo>
                  <a:cubicBezTo>
                    <a:pt x="71780" y="8641"/>
                    <a:pt x="71726" y="9877"/>
                    <a:pt x="71624" y="10985"/>
                  </a:cubicBezTo>
                  <a:cubicBezTo>
                    <a:pt x="71516" y="12093"/>
                    <a:pt x="71411" y="12701"/>
                    <a:pt x="71303" y="12802"/>
                  </a:cubicBezTo>
                  <a:close/>
                  <a:moveTo>
                    <a:pt x="71303" y="38086"/>
                  </a:moveTo>
                  <a:cubicBezTo>
                    <a:pt x="70567" y="38299"/>
                    <a:pt x="68486" y="38485"/>
                    <a:pt x="65060" y="38640"/>
                  </a:cubicBezTo>
                  <a:cubicBezTo>
                    <a:pt x="61634" y="38799"/>
                    <a:pt x="57553" y="38907"/>
                    <a:pt x="52813" y="38958"/>
                  </a:cubicBezTo>
                  <a:cubicBezTo>
                    <a:pt x="48073" y="39012"/>
                    <a:pt x="42958" y="39062"/>
                    <a:pt x="37481" y="39113"/>
                  </a:cubicBezTo>
                  <a:cubicBezTo>
                    <a:pt x="32001" y="39167"/>
                    <a:pt x="26839" y="39194"/>
                    <a:pt x="21991" y="39194"/>
                  </a:cubicBezTo>
                  <a:cubicBezTo>
                    <a:pt x="17143" y="39194"/>
                    <a:pt x="12903" y="39194"/>
                    <a:pt x="9271" y="39194"/>
                  </a:cubicBezTo>
                  <a:cubicBezTo>
                    <a:pt x="5632" y="39194"/>
                    <a:pt x="3237" y="39194"/>
                    <a:pt x="2078" y="39194"/>
                  </a:cubicBezTo>
                  <a:cubicBezTo>
                    <a:pt x="916" y="38039"/>
                    <a:pt x="261" y="36536"/>
                    <a:pt x="102" y="34688"/>
                  </a:cubicBezTo>
                  <a:cubicBezTo>
                    <a:pt x="-57" y="32850"/>
                    <a:pt x="-30" y="30553"/>
                    <a:pt x="183" y="27817"/>
                  </a:cubicBezTo>
                  <a:cubicBezTo>
                    <a:pt x="605" y="27081"/>
                    <a:pt x="1815" y="26550"/>
                    <a:pt x="3815" y="26236"/>
                  </a:cubicBezTo>
                  <a:cubicBezTo>
                    <a:pt x="5818" y="25922"/>
                    <a:pt x="8028" y="25709"/>
                    <a:pt x="10453" y="25601"/>
                  </a:cubicBezTo>
                  <a:cubicBezTo>
                    <a:pt x="12876" y="25500"/>
                    <a:pt x="15194" y="25446"/>
                    <a:pt x="17410" y="25446"/>
                  </a:cubicBezTo>
                  <a:cubicBezTo>
                    <a:pt x="19619" y="25446"/>
                    <a:pt x="21204" y="25446"/>
                    <a:pt x="22150" y="25446"/>
                  </a:cubicBezTo>
                  <a:cubicBezTo>
                    <a:pt x="23305" y="25446"/>
                    <a:pt x="25153" y="25419"/>
                    <a:pt x="27680" y="25365"/>
                  </a:cubicBezTo>
                  <a:cubicBezTo>
                    <a:pt x="30211" y="25311"/>
                    <a:pt x="33083" y="25284"/>
                    <a:pt x="36296" y="25284"/>
                  </a:cubicBezTo>
                  <a:cubicBezTo>
                    <a:pt x="39512" y="25284"/>
                    <a:pt x="42880" y="25284"/>
                    <a:pt x="46411" y="25284"/>
                  </a:cubicBezTo>
                  <a:cubicBezTo>
                    <a:pt x="49941" y="25284"/>
                    <a:pt x="53286" y="25311"/>
                    <a:pt x="56448" y="25365"/>
                  </a:cubicBezTo>
                  <a:cubicBezTo>
                    <a:pt x="59610" y="25419"/>
                    <a:pt x="62455" y="25524"/>
                    <a:pt x="64982" y="25679"/>
                  </a:cubicBezTo>
                  <a:cubicBezTo>
                    <a:pt x="67513" y="25838"/>
                    <a:pt x="69354" y="25973"/>
                    <a:pt x="70516" y="26074"/>
                  </a:cubicBezTo>
                  <a:cubicBezTo>
                    <a:pt x="70939" y="26500"/>
                    <a:pt x="71253" y="27341"/>
                    <a:pt x="71466" y="28604"/>
                  </a:cubicBezTo>
                  <a:cubicBezTo>
                    <a:pt x="71675" y="29871"/>
                    <a:pt x="71780" y="31188"/>
                    <a:pt x="71780" y="32556"/>
                  </a:cubicBezTo>
                  <a:cubicBezTo>
                    <a:pt x="71780" y="33924"/>
                    <a:pt x="71726" y="35161"/>
                    <a:pt x="71624" y="36269"/>
                  </a:cubicBezTo>
                  <a:cubicBezTo>
                    <a:pt x="71516" y="37377"/>
                    <a:pt x="71411" y="37985"/>
                    <a:pt x="71303" y="38086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9661907" y="3889774"/>
              <a:ext cx="48862" cy="14323"/>
            </a:xfrm>
            <a:custGeom>
              <a:avLst/>
              <a:gdLst/>
              <a:ahLst/>
              <a:cxnLst/>
              <a:rect l="l" t="t" r="r" b="b"/>
              <a:pathLst>
                <a:path w="48862" h="14323" extrusionOk="0">
                  <a:moveTo>
                    <a:pt x="48390" y="12425"/>
                  </a:moveTo>
                  <a:cubicBezTo>
                    <a:pt x="47650" y="12638"/>
                    <a:pt x="46119" y="12847"/>
                    <a:pt x="43805" y="13060"/>
                  </a:cubicBezTo>
                  <a:cubicBezTo>
                    <a:pt x="41488" y="13270"/>
                    <a:pt x="38798" y="13428"/>
                    <a:pt x="35744" y="13533"/>
                  </a:cubicBezTo>
                  <a:cubicBezTo>
                    <a:pt x="32687" y="13638"/>
                    <a:pt x="29420" y="13742"/>
                    <a:pt x="25946" y="13847"/>
                  </a:cubicBezTo>
                  <a:cubicBezTo>
                    <a:pt x="22467" y="13952"/>
                    <a:pt x="19149" y="14033"/>
                    <a:pt x="15987" y="14084"/>
                  </a:cubicBezTo>
                  <a:cubicBezTo>
                    <a:pt x="12828" y="14141"/>
                    <a:pt x="10003" y="14188"/>
                    <a:pt x="7534" y="14242"/>
                  </a:cubicBezTo>
                  <a:cubicBezTo>
                    <a:pt x="5057" y="14296"/>
                    <a:pt x="3240" y="14323"/>
                    <a:pt x="2077" y="14323"/>
                  </a:cubicBezTo>
                  <a:cubicBezTo>
                    <a:pt x="915" y="13168"/>
                    <a:pt x="260" y="11638"/>
                    <a:pt x="104" y="9740"/>
                  </a:cubicBezTo>
                  <a:cubicBezTo>
                    <a:pt x="-54" y="7845"/>
                    <a:pt x="-34" y="5531"/>
                    <a:pt x="179" y="2788"/>
                  </a:cubicBezTo>
                  <a:cubicBezTo>
                    <a:pt x="601" y="2052"/>
                    <a:pt x="1814" y="1525"/>
                    <a:pt x="3817" y="1207"/>
                  </a:cubicBezTo>
                  <a:cubicBezTo>
                    <a:pt x="5814" y="893"/>
                    <a:pt x="8030" y="710"/>
                    <a:pt x="10456" y="653"/>
                  </a:cubicBezTo>
                  <a:cubicBezTo>
                    <a:pt x="12879" y="606"/>
                    <a:pt x="15196" y="579"/>
                    <a:pt x="17409" y="579"/>
                  </a:cubicBezTo>
                  <a:cubicBezTo>
                    <a:pt x="19625" y="579"/>
                    <a:pt x="21203" y="579"/>
                    <a:pt x="22149" y="579"/>
                  </a:cubicBezTo>
                  <a:cubicBezTo>
                    <a:pt x="23943" y="579"/>
                    <a:pt x="25946" y="525"/>
                    <a:pt x="28156" y="420"/>
                  </a:cubicBezTo>
                  <a:cubicBezTo>
                    <a:pt x="30366" y="319"/>
                    <a:pt x="32633" y="211"/>
                    <a:pt x="34954" y="106"/>
                  </a:cubicBezTo>
                  <a:cubicBezTo>
                    <a:pt x="37268" y="1"/>
                    <a:pt x="39508" y="-26"/>
                    <a:pt x="41670" y="25"/>
                  </a:cubicBezTo>
                  <a:cubicBezTo>
                    <a:pt x="43829" y="79"/>
                    <a:pt x="45805" y="211"/>
                    <a:pt x="47596" y="420"/>
                  </a:cubicBezTo>
                  <a:cubicBezTo>
                    <a:pt x="48018" y="842"/>
                    <a:pt x="48332" y="1683"/>
                    <a:pt x="48545" y="2950"/>
                  </a:cubicBezTo>
                  <a:cubicBezTo>
                    <a:pt x="48758" y="4213"/>
                    <a:pt x="48863" y="5534"/>
                    <a:pt x="48863" y="6899"/>
                  </a:cubicBezTo>
                  <a:cubicBezTo>
                    <a:pt x="48863" y="8274"/>
                    <a:pt x="48805" y="9507"/>
                    <a:pt x="48704" y="10615"/>
                  </a:cubicBezTo>
                  <a:cubicBezTo>
                    <a:pt x="48599" y="11712"/>
                    <a:pt x="48495" y="12317"/>
                    <a:pt x="48390" y="12425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9643298" y="3536901"/>
              <a:ext cx="93252" cy="110005"/>
            </a:xfrm>
            <a:custGeom>
              <a:avLst/>
              <a:gdLst/>
              <a:ahLst/>
              <a:cxnLst/>
              <a:rect l="l" t="t" r="r" b="b"/>
              <a:pathLst>
                <a:path w="93252" h="110005" extrusionOk="0">
                  <a:moveTo>
                    <a:pt x="84172" y="13769"/>
                  </a:moveTo>
                  <a:cubicBezTo>
                    <a:pt x="82114" y="16296"/>
                    <a:pt x="79901" y="19089"/>
                    <a:pt x="77530" y="22143"/>
                  </a:cubicBezTo>
                  <a:cubicBezTo>
                    <a:pt x="75158" y="25200"/>
                    <a:pt x="72762" y="28362"/>
                    <a:pt x="70337" y="31625"/>
                  </a:cubicBezTo>
                  <a:cubicBezTo>
                    <a:pt x="67914" y="34894"/>
                    <a:pt x="65597" y="38053"/>
                    <a:pt x="63384" y="41110"/>
                  </a:cubicBezTo>
                  <a:cubicBezTo>
                    <a:pt x="61171" y="44167"/>
                    <a:pt x="59140" y="46984"/>
                    <a:pt x="57299" y="49561"/>
                  </a:cubicBezTo>
                  <a:cubicBezTo>
                    <a:pt x="55451" y="52145"/>
                    <a:pt x="53951" y="54223"/>
                    <a:pt x="52792" y="55804"/>
                  </a:cubicBezTo>
                  <a:cubicBezTo>
                    <a:pt x="54583" y="58547"/>
                    <a:pt x="56532" y="61333"/>
                    <a:pt x="58640" y="64178"/>
                  </a:cubicBezTo>
                  <a:cubicBezTo>
                    <a:pt x="60745" y="67022"/>
                    <a:pt x="62934" y="69819"/>
                    <a:pt x="65198" y="72555"/>
                  </a:cubicBezTo>
                  <a:cubicBezTo>
                    <a:pt x="67462" y="75298"/>
                    <a:pt x="69725" y="77902"/>
                    <a:pt x="71996" y="80378"/>
                  </a:cubicBezTo>
                  <a:cubicBezTo>
                    <a:pt x="74259" y="82854"/>
                    <a:pt x="76445" y="85090"/>
                    <a:pt x="78553" y="87093"/>
                  </a:cubicBezTo>
                  <a:cubicBezTo>
                    <a:pt x="80236" y="88671"/>
                    <a:pt x="81820" y="90069"/>
                    <a:pt x="83293" y="91279"/>
                  </a:cubicBezTo>
                  <a:cubicBezTo>
                    <a:pt x="84770" y="92488"/>
                    <a:pt x="86243" y="93569"/>
                    <a:pt x="87719" y="94518"/>
                  </a:cubicBezTo>
                  <a:cubicBezTo>
                    <a:pt x="88773" y="95258"/>
                    <a:pt x="89750" y="95886"/>
                    <a:pt x="90645" y="96413"/>
                  </a:cubicBezTo>
                  <a:cubicBezTo>
                    <a:pt x="91540" y="96940"/>
                    <a:pt x="92408" y="97467"/>
                    <a:pt x="93253" y="97994"/>
                  </a:cubicBezTo>
                  <a:cubicBezTo>
                    <a:pt x="92304" y="99571"/>
                    <a:pt x="91091" y="101051"/>
                    <a:pt x="89614" y="102416"/>
                  </a:cubicBezTo>
                  <a:cubicBezTo>
                    <a:pt x="88138" y="103790"/>
                    <a:pt x="86557" y="104892"/>
                    <a:pt x="84874" y="105740"/>
                  </a:cubicBezTo>
                  <a:cubicBezTo>
                    <a:pt x="83185" y="106581"/>
                    <a:pt x="81530" y="107081"/>
                    <a:pt x="79895" y="107236"/>
                  </a:cubicBezTo>
                  <a:cubicBezTo>
                    <a:pt x="78259" y="107395"/>
                    <a:pt x="76867" y="107108"/>
                    <a:pt x="75709" y="106368"/>
                  </a:cubicBezTo>
                  <a:lnTo>
                    <a:pt x="72864" y="103997"/>
                  </a:lnTo>
                  <a:cubicBezTo>
                    <a:pt x="72337" y="103574"/>
                    <a:pt x="71837" y="103182"/>
                    <a:pt x="71360" y="102814"/>
                  </a:cubicBezTo>
                  <a:cubicBezTo>
                    <a:pt x="70887" y="102446"/>
                    <a:pt x="70384" y="102047"/>
                    <a:pt x="69857" y="101625"/>
                  </a:cubicBezTo>
                  <a:cubicBezTo>
                    <a:pt x="69229" y="100784"/>
                    <a:pt x="68489" y="99967"/>
                    <a:pt x="67647" y="99176"/>
                  </a:cubicBezTo>
                  <a:cubicBezTo>
                    <a:pt x="66799" y="98389"/>
                    <a:pt x="65958" y="97572"/>
                    <a:pt x="65117" y="96727"/>
                  </a:cubicBezTo>
                  <a:cubicBezTo>
                    <a:pt x="64168" y="95886"/>
                    <a:pt x="63249" y="95069"/>
                    <a:pt x="62353" y="94278"/>
                  </a:cubicBezTo>
                  <a:cubicBezTo>
                    <a:pt x="61458" y="93491"/>
                    <a:pt x="60695" y="92728"/>
                    <a:pt x="60063" y="91988"/>
                  </a:cubicBezTo>
                  <a:cubicBezTo>
                    <a:pt x="59536" y="91360"/>
                    <a:pt x="58613" y="90357"/>
                    <a:pt x="57299" y="88988"/>
                  </a:cubicBezTo>
                  <a:cubicBezTo>
                    <a:pt x="55978" y="87620"/>
                    <a:pt x="55110" y="86566"/>
                    <a:pt x="54691" y="85827"/>
                  </a:cubicBezTo>
                  <a:lnTo>
                    <a:pt x="49475" y="79189"/>
                  </a:lnTo>
                  <a:cubicBezTo>
                    <a:pt x="48525" y="78034"/>
                    <a:pt x="47417" y="76740"/>
                    <a:pt x="46157" y="75318"/>
                  </a:cubicBezTo>
                  <a:cubicBezTo>
                    <a:pt x="44893" y="73896"/>
                    <a:pt x="43572" y="72606"/>
                    <a:pt x="42204" y="71447"/>
                  </a:cubicBezTo>
                  <a:cubicBezTo>
                    <a:pt x="41677" y="71764"/>
                    <a:pt x="40836" y="72582"/>
                    <a:pt x="39677" y="73896"/>
                  </a:cubicBezTo>
                  <a:cubicBezTo>
                    <a:pt x="38515" y="75217"/>
                    <a:pt x="37228" y="76767"/>
                    <a:pt x="35805" y="78557"/>
                  </a:cubicBezTo>
                  <a:cubicBezTo>
                    <a:pt x="34383" y="80351"/>
                    <a:pt x="32879" y="82300"/>
                    <a:pt x="31298" y="84405"/>
                  </a:cubicBezTo>
                  <a:cubicBezTo>
                    <a:pt x="29717" y="86512"/>
                    <a:pt x="28295" y="88570"/>
                    <a:pt x="27031" y="90566"/>
                  </a:cubicBezTo>
                  <a:cubicBezTo>
                    <a:pt x="25663" y="92674"/>
                    <a:pt x="24288" y="94785"/>
                    <a:pt x="22923" y="96889"/>
                  </a:cubicBezTo>
                  <a:cubicBezTo>
                    <a:pt x="21548" y="98997"/>
                    <a:pt x="20288" y="100946"/>
                    <a:pt x="19126" y="102737"/>
                  </a:cubicBezTo>
                  <a:cubicBezTo>
                    <a:pt x="17963" y="104317"/>
                    <a:pt x="16940" y="105740"/>
                    <a:pt x="16048" y="107003"/>
                  </a:cubicBezTo>
                  <a:cubicBezTo>
                    <a:pt x="15156" y="108266"/>
                    <a:pt x="14386" y="109266"/>
                    <a:pt x="13757" y="110006"/>
                  </a:cubicBezTo>
                  <a:cubicBezTo>
                    <a:pt x="13122" y="110006"/>
                    <a:pt x="12203" y="109793"/>
                    <a:pt x="10987" y="109371"/>
                  </a:cubicBezTo>
                  <a:cubicBezTo>
                    <a:pt x="9777" y="108949"/>
                    <a:pt x="8510" y="108445"/>
                    <a:pt x="7193" y="107868"/>
                  </a:cubicBezTo>
                  <a:cubicBezTo>
                    <a:pt x="5875" y="107290"/>
                    <a:pt x="4561" y="106685"/>
                    <a:pt x="3243" y="106050"/>
                  </a:cubicBezTo>
                  <a:cubicBezTo>
                    <a:pt x="1922" y="105415"/>
                    <a:pt x="841" y="104888"/>
                    <a:pt x="0" y="104469"/>
                  </a:cubicBezTo>
                  <a:cubicBezTo>
                    <a:pt x="422" y="102047"/>
                    <a:pt x="1791" y="98727"/>
                    <a:pt x="4112" y="94515"/>
                  </a:cubicBezTo>
                  <a:cubicBezTo>
                    <a:pt x="6429" y="90303"/>
                    <a:pt x="9220" y="85769"/>
                    <a:pt x="12487" y="80922"/>
                  </a:cubicBezTo>
                  <a:cubicBezTo>
                    <a:pt x="15967" y="75869"/>
                    <a:pt x="19467" y="70967"/>
                    <a:pt x="22997" y="66228"/>
                  </a:cubicBezTo>
                  <a:cubicBezTo>
                    <a:pt x="26528" y="61489"/>
                    <a:pt x="29346" y="57594"/>
                    <a:pt x="31457" y="54537"/>
                  </a:cubicBezTo>
                  <a:cubicBezTo>
                    <a:pt x="29349" y="50426"/>
                    <a:pt x="27318" y="46555"/>
                    <a:pt x="25369" y="42920"/>
                  </a:cubicBezTo>
                  <a:cubicBezTo>
                    <a:pt x="23420" y="39282"/>
                    <a:pt x="21497" y="35705"/>
                    <a:pt x="19599" y="32172"/>
                  </a:cubicBezTo>
                  <a:cubicBezTo>
                    <a:pt x="17703" y="28645"/>
                    <a:pt x="15886" y="25088"/>
                    <a:pt x="14149" y="21508"/>
                  </a:cubicBezTo>
                  <a:cubicBezTo>
                    <a:pt x="12409" y="17924"/>
                    <a:pt x="10750" y="14080"/>
                    <a:pt x="9169" y="9972"/>
                  </a:cubicBezTo>
                  <a:cubicBezTo>
                    <a:pt x="9804" y="9445"/>
                    <a:pt x="10696" y="8864"/>
                    <a:pt x="11859" y="8233"/>
                  </a:cubicBezTo>
                  <a:cubicBezTo>
                    <a:pt x="13014" y="7604"/>
                    <a:pt x="14230" y="6946"/>
                    <a:pt x="15490" y="6260"/>
                  </a:cubicBezTo>
                  <a:cubicBezTo>
                    <a:pt x="16754" y="5578"/>
                    <a:pt x="17994" y="4919"/>
                    <a:pt x="19203" y="4287"/>
                  </a:cubicBezTo>
                  <a:cubicBezTo>
                    <a:pt x="20413" y="3652"/>
                    <a:pt x="21494" y="3129"/>
                    <a:pt x="22447" y="2706"/>
                  </a:cubicBezTo>
                  <a:cubicBezTo>
                    <a:pt x="23602" y="5132"/>
                    <a:pt x="24839" y="7763"/>
                    <a:pt x="26160" y="10604"/>
                  </a:cubicBezTo>
                  <a:cubicBezTo>
                    <a:pt x="27477" y="13448"/>
                    <a:pt x="28873" y="16397"/>
                    <a:pt x="30346" y="19454"/>
                  </a:cubicBezTo>
                  <a:cubicBezTo>
                    <a:pt x="32028" y="22825"/>
                    <a:pt x="33903" y="26484"/>
                    <a:pt x="35954" y="30436"/>
                  </a:cubicBezTo>
                  <a:cubicBezTo>
                    <a:pt x="38011" y="34388"/>
                    <a:pt x="40407" y="38313"/>
                    <a:pt x="43147" y="42208"/>
                  </a:cubicBezTo>
                  <a:cubicBezTo>
                    <a:pt x="44096" y="41258"/>
                    <a:pt x="45204" y="40130"/>
                    <a:pt x="46464" y="38810"/>
                  </a:cubicBezTo>
                  <a:cubicBezTo>
                    <a:pt x="47731" y="37492"/>
                    <a:pt x="49096" y="35942"/>
                    <a:pt x="50576" y="34148"/>
                  </a:cubicBezTo>
                  <a:cubicBezTo>
                    <a:pt x="51941" y="32358"/>
                    <a:pt x="53444" y="30382"/>
                    <a:pt x="55076" y="28223"/>
                  </a:cubicBezTo>
                  <a:cubicBezTo>
                    <a:pt x="56711" y="26061"/>
                    <a:pt x="58421" y="23825"/>
                    <a:pt x="60215" y="21508"/>
                  </a:cubicBezTo>
                  <a:cubicBezTo>
                    <a:pt x="62005" y="19191"/>
                    <a:pt x="63769" y="16900"/>
                    <a:pt x="65509" y="14634"/>
                  </a:cubicBezTo>
                  <a:cubicBezTo>
                    <a:pt x="67245" y="12371"/>
                    <a:pt x="68904" y="10286"/>
                    <a:pt x="70485" y="8391"/>
                  </a:cubicBezTo>
                  <a:cubicBezTo>
                    <a:pt x="72066" y="6496"/>
                    <a:pt x="73513" y="4811"/>
                    <a:pt x="74833" y="3338"/>
                  </a:cubicBezTo>
                  <a:cubicBezTo>
                    <a:pt x="76151" y="1862"/>
                    <a:pt x="77283" y="757"/>
                    <a:pt x="78232" y="18"/>
                  </a:cubicBezTo>
                  <a:cubicBezTo>
                    <a:pt x="79388" y="-84"/>
                    <a:pt x="80655" y="254"/>
                    <a:pt x="82026" y="1044"/>
                  </a:cubicBezTo>
                  <a:cubicBezTo>
                    <a:pt x="83395" y="1835"/>
                    <a:pt x="84712" y="3021"/>
                    <a:pt x="85979" y="4598"/>
                  </a:cubicBezTo>
                  <a:cubicBezTo>
                    <a:pt x="86293" y="5128"/>
                    <a:pt x="86716" y="5601"/>
                    <a:pt x="87243" y="6020"/>
                  </a:cubicBezTo>
                  <a:cubicBezTo>
                    <a:pt x="87770" y="6442"/>
                    <a:pt x="88297" y="6811"/>
                    <a:pt x="88824" y="7128"/>
                  </a:cubicBezTo>
                  <a:lnTo>
                    <a:pt x="89611" y="7601"/>
                  </a:lnTo>
                  <a:cubicBezTo>
                    <a:pt x="88040" y="9182"/>
                    <a:pt x="86222" y="11239"/>
                    <a:pt x="84172" y="13769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9639504" y="3245368"/>
              <a:ext cx="91202" cy="80867"/>
            </a:xfrm>
            <a:custGeom>
              <a:avLst/>
              <a:gdLst/>
              <a:ahLst/>
              <a:cxnLst/>
              <a:rect l="l" t="t" r="r" b="b"/>
              <a:pathLst>
                <a:path w="91202" h="80867" extrusionOk="0">
                  <a:moveTo>
                    <a:pt x="90605" y="47574"/>
                  </a:moveTo>
                  <a:cubicBezTo>
                    <a:pt x="89666" y="47844"/>
                    <a:pt x="87020" y="48077"/>
                    <a:pt x="82672" y="48280"/>
                  </a:cubicBezTo>
                  <a:cubicBezTo>
                    <a:pt x="78321" y="48479"/>
                    <a:pt x="73131" y="48614"/>
                    <a:pt x="67107" y="48682"/>
                  </a:cubicBezTo>
                  <a:cubicBezTo>
                    <a:pt x="61080" y="48749"/>
                    <a:pt x="54587" y="48817"/>
                    <a:pt x="47630" y="48884"/>
                  </a:cubicBezTo>
                  <a:cubicBezTo>
                    <a:pt x="40664" y="48952"/>
                    <a:pt x="34103" y="48986"/>
                    <a:pt x="27947" y="48986"/>
                  </a:cubicBezTo>
                  <a:cubicBezTo>
                    <a:pt x="21785" y="48986"/>
                    <a:pt x="16396" y="48986"/>
                    <a:pt x="11778" y="48986"/>
                  </a:cubicBezTo>
                  <a:cubicBezTo>
                    <a:pt x="7156" y="48986"/>
                    <a:pt x="4112" y="48986"/>
                    <a:pt x="2642" y="48986"/>
                  </a:cubicBezTo>
                  <a:cubicBezTo>
                    <a:pt x="1166" y="47516"/>
                    <a:pt x="328" y="45604"/>
                    <a:pt x="129" y="43263"/>
                  </a:cubicBezTo>
                  <a:cubicBezTo>
                    <a:pt x="-70" y="40926"/>
                    <a:pt x="-40" y="38011"/>
                    <a:pt x="230" y="34528"/>
                  </a:cubicBezTo>
                  <a:cubicBezTo>
                    <a:pt x="761" y="33592"/>
                    <a:pt x="2305" y="32924"/>
                    <a:pt x="4849" y="32522"/>
                  </a:cubicBezTo>
                  <a:cubicBezTo>
                    <a:pt x="7393" y="32120"/>
                    <a:pt x="10200" y="31853"/>
                    <a:pt x="13285" y="31718"/>
                  </a:cubicBezTo>
                  <a:cubicBezTo>
                    <a:pt x="16366" y="31586"/>
                    <a:pt x="19312" y="31515"/>
                    <a:pt x="22120" y="31515"/>
                  </a:cubicBezTo>
                  <a:cubicBezTo>
                    <a:pt x="24934" y="31515"/>
                    <a:pt x="26941" y="31515"/>
                    <a:pt x="28147" y="31515"/>
                  </a:cubicBezTo>
                  <a:cubicBezTo>
                    <a:pt x="29616" y="31515"/>
                    <a:pt x="31961" y="31485"/>
                    <a:pt x="35174" y="31417"/>
                  </a:cubicBezTo>
                  <a:cubicBezTo>
                    <a:pt x="38390" y="31349"/>
                    <a:pt x="42032" y="31316"/>
                    <a:pt x="46124" y="31316"/>
                  </a:cubicBezTo>
                  <a:cubicBezTo>
                    <a:pt x="50205" y="31316"/>
                    <a:pt x="54489" y="31316"/>
                    <a:pt x="58972" y="31316"/>
                  </a:cubicBezTo>
                  <a:cubicBezTo>
                    <a:pt x="63455" y="31316"/>
                    <a:pt x="67709" y="31349"/>
                    <a:pt x="71729" y="31417"/>
                  </a:cubicBezTo>
                  <a:cubicBezTo>
                    <a:pt x="75743" y="31485"/>
                    <a:pt x="79358" y="31620"/>
                    <a:pt x="82571" y="31819"/>
                  </a:cubicBezTo>
                  <a:cubicBezTo>
                    <a:pt x="85784" y="32022"/>
                    <a:pt x="88128" y="32191"/>
                    <a:pt x="89601" y="32322"/>
                  </a:cubicBezTo>
                  <a:cubicBezTo>
                    <a:pt x="90132" y="32859"/>
                    <a:pt x="90537" y="33927"/>
                    <a:pt x="90801" y="35535"/>
                  </a:cubicBezTo>
                  <a:cubicBezTo>
                    <a:pt x="91071" y="37139"/>
                    <a:pt x="91203" y="38818"/>
                    <a:pt x="91203" y="40558"/>
                  </a:cubicBezTo>
                  <a:cubicBezTo>
                    <a:pt x="91203" y="42297"/>
                    <a:pt x="91135" y="43868"/>
                    <a:pt x="91003" y="45277"/>
                  </a:cubicBezTo>
                  <a:cubicBezTo>
                    <a:pt x="90872" y="46668"/>
                    <a:pt x="90740" y="47442"/>
                    <a:pt x="90605" y="47574"/>
                  </a:cubicBezTo>
                  <a:close/>
                  <a:moveTo>
                    <a:pt x="40796" y="79100"/>
                  </a:moveTo>
                  <a:cubicBezTo>
                    <a:pt x="38252" y="77762"/>
                    <a:pt x="36546" y="75921"/>
                    <a:pt x="35677" y="73577"/>
                  </a:cubicBezTo>
                  <a:cubicBezTo>
                    <a:pt x="34806" y="71236"/>
                    <a:pt x="34637" y="68929"/>
                    <a:pt x="35171" y="66649"/>
                  </a:cubicBezTo>
                  <a:cubicBezTo>
                    <a:pt x="35708" y="64375"/>
                    <a:pt x="36809" y="62332"/>
                    <a:pt x="38485" y="60525"/>
                  </a:cubicBezTo>
                  <a:cubicBezTo>
                    <a:pt x="40161" y="58717"/>
                    <a:pt x="42269" y="57613"/>
                    <a:pt x="44813" y="57214"/>
                  </a:cubicBezTo>
                  <a:cubicBezTo>
                    <a:pt x="48428" y="56680"/>
                    <a:pt x="51303" y="57315"/>
                    <a:pt x="53448" y="59123"/>
                  </a:cubicBezTo>
                  <a:cubicBezTo>
                    <a:pt x="55587" y="60930"/>
                    <a:pt x="56928" y="63139"/>
                    <a:pt x="57462" y="65747"/>
                  </a:cubicBezTo>
                  <a:cubicBezTo>
                    <a:pt x="57999" y="68358"/>
                    <a:pt x="57594" y="71037"/>
                    <a:pt x="56262" y="73779"/>
                  </a:cubicBezTo>
                  <a:cubicBezTo>
                    <a:pt x="54921" y="76526"/>
                    <a:pt x="52577" y="78634"/>
                    <a:pt x="49232" y="80106"/>
                  </a:cubicBezTo>
                  <a:cubicBezTo>
                    <a:pt x="47225" y="80907"/>
                    <a:pt x="45580" y="81079"/>
                    <a:pt x="44313" y="80606"/>
                  </a:cubicBezTo>
                  <a:cubicBezTo>
                    <a:pt x="43039" y="80137"/>
                    <a:pt x="41870" y="79637"/>
                    <a:pt x="40796" y="79100"/>
                  </a:cubicBezTo>
                  <a:close/>
                  <a:moveTo>
                    <a:pt x="41803" y="22273"/>
                  </a:moveTo>
                  <a:cubicBezTo>
                    <a:pt x="39259" y="20939"/>
                    <a:pt x="37549" y="19094"/>
                    <a:pt x="36681" y="16750"/>
                  </a:cubicBezTo>
                  <a:cubicBezTo>
                    <a:pt x="35809" y="14413"/>
                    <a:pt x="35644" y="12068"/>
                    <a:pt x="36181" y="9724"/>
                  </a:cubicBezTo>
                  <a:cubicBezTo>
                    <a:pt x="36711" y="7383"/>
                    <a:pt x="37819" y="5306"/>
                    <a:pt x="39495" y="3499"/>
                  </a:cubicBezTo>
                  <a:cubicBezTo>
                    <a:pt x="41164" y="1695"/>
                    <a:pt x="43276" y="587"/>
                    <a:pt x="45823" y="188"/>
                  </a:cubicBezTo>
                  <a:cubicBezTo>
                    <a:pt x="49435" y="-346"/>
                    <a:pt x="52350" y="256"/>
                    <a:pt x="54556" y="1995"/>
                  </a:cubicBezTo>
                  <a:cubicBezTo>
                    <a:pt x="56766" y="3735"/>
                    <a:pt x="58107" y="5944"/>
                    <a:pt x="58577" y="8619"/>
                  </a:cubicBezTo>
                  <a:cubicBezTo>
                    <a:pt x="59043" y="11298"/>
                    <a:pt x="58644" y="14041"/>
                    <a:pt x="57371" y="16851"/>
                  </a:cubicBezTo>
                  <a:cubicBezTo>
                    <a:pt x="56094" y="19662"/>
                    <a:pt x="53719" y="21803"/>
                    <a:pt x="50242" y="23276"/>
                  </a:cubicBezTo>
                  <a:cubicBezTo>
                    <a:pt x="48364" y="24077"/>
                    <a:pt x="46759" y="24249"/>
                    <a:pt x="45421" y="23776"/>
                  </a:cubicBezTo>
                  <a:cubicBezTo>
                    <a:pt x="44080" y="23310"/>
                    <a:pt x="42877" y="22810"/>
                    <a:pt x="41803" y="22273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9039088" y="3832345"/>
              <a:ext cx="75288" cy="109495"/>
            </a:xfrm>
            <a:custGeom>
              <a:avLst/>
              <a:gdLst/>
              <a:ahLst/>
              <a:cxnLst/>
              <a:rect l="l" t="t" r="r" b="b"/>
              <a:pathLst>
                <a:path w="75288" h="109495" extrusionOk="0">
                  <a:moveTo>
                    <a:pt x="2735" y="93283"/>
                  </a:moveTo>
                  <a:cubicBezTo>
                    <a:pt x="6317" y="89912"/>
                    <a:pt x="10084" y="86781"/>
                    <a:pt x="14033" y="83883"/>
                  </a:cubicBezTo>
                  <a:cubicBezTo>
                    <a:pt x="17986" y="80984"/>
                    <a:pt x="21804" y="77853"/>
                    <a:pt x="25493" y="74479"/>
                  </a:cubicBezTo>
                  <a:cubicBezTo>
                    <a:pt x="28655" y="71634"/>
                    <a:pt x="32290" y="68267"/>
                    <a:pt x="36399" y="64368"/>
                  </a:cubicBezTo>
                  <a:cubicBezTo>
                    <a:pt x="40507" y="60470"/>
                    <a:pt x="44406" y="56363"/>
                    <a:pt x="48095" y="52039"/>
                  </a:cubicBezTo>
                  <a:cubicBezTo>
                    <a:pt x="51781" y="47725"/>
                    <a:pt x="54916" y="43270"/>
                    <a:pt x="57501" y="38686"/>
                  </a:cubicBezTo>
                  <a:cubicBezTo>
                    <a:pt x="60082" y="34106"/>
                    <a:pt x="61372" y="29654"/>
                    <a:pt x="61372" y="25333"/>
                  </a:cubicBezTo>
                  <a:cubicBezTo>
                    <a:pt x="61372" y="23965"/>
                    <a:pt x="61058" y="22702"/>
                    <a:pt x="60423" y="21540"/>
                  </a:cubicBezTo>
                  <a:cubicBezTo>
                    <a:pt x="59264" y="19331"/>
                    <a:pt x="57602" y="17882"/>
                    <a:pt x="55447" y="17192"/>
                  </a:cubicBezTo>
                  <a:cubicBezTo>
                    <a:pt x="53288" y="16510"/>
                    <a:pt x="51048" y="16166"/>
                    <a:pt x="48730" y="16166"/>
                  </a:cubicBezTo>
                  <a:lnTo>
                    <a:pt x="48730" y="16324"/>
                  </a:lnTo>
                  <a:cubicBezTo>
                    <a:pt x="47362" y="16324"/>
                    <a:pt x="45385" y="16429"/>
                    <a:pt x="42804" y="16638"/>
                  </a:cubicBezTo>
                  <a:cubicBezTo>
                    <a:pt x="40220" y="16851"/>
                    <a:pt x="37220" y="17507"/>
                    <a:pt x="33797" y="18615"/>
                  </a:cubicBezTo>
                  <a:cubicBezTo>
                    <a:pt x="30371" y="19723"/>
                    <a:pt x="26581" y="21412"/>
                    <a:pt x="22415" y="23675"/>
                  </a:cubicBezTo>
                  <a:cubicBezTo>
                    <a:pt x="18249" y="25938"/>
                    <a:pt x="13905" y="29123"/>
                    <a:pt x="9377" y="33234"/>
                  </a:cubicBezTo>
                  <a:cubicBezTo>
                    <a:pt x="8847" y="32917"/>
                    <a:pt x="8296" y="32420"/>
                    <a:pt x="7719" y="31731"/>
                  </a:cubicBezTo>
                  <a:cubicBezTo>
                    <a:pt x="7138" y="31045"/>
                    <a:pt x="6556" y="30309"/>
                    <a:pt x="5979" y="29515"/>
                  </a:cubicBezTo>
                  <a:cubicBezTo>
                    <a:pt x="5398" y="28728"/>
                    <a:pt x="4844" y="27938"/>
                    <a:pt x="4320" y="27144"/>
                  </a:cubicBezTo>
                  <a:cubicBezTo>
                    <a:pt x="3789" y="26357"/>
                    <a:pt x="3371" y="25749"/>
                    <a:pt x="3056" y="25327"/>
                  </a:cubicBezTo>
                  <a:cubicBezTo>
                    <a:pt x="3056" y="24063"/>
                    <a:pt x="3398" y="22797"/>
                    <a:pt x="4083" y="21533"/>
                  </a:cubicBezTo>
                  <a:cubicBezTo>
                    <a:pt x="4769" y="20270"/>
                    <a:pt x="5638" y="19060"/>
                    <a:pt x="6692" y="17902"/>
                  </a:cubicBezTo>
                  <a:cubicBezTo>
                    <a:pt x="7742" y="16740"/>
                    <a:pt x="8850" y="15686"/>
                    <a:pt x="10009" y="14740"/>
                  </a:cubicBezTo>
                  <a:cubicBezTo>
                    <a:pt x="11168" y="13791"/>
                    <a:pt x="12222" y="12896"/>
                    <a:pt x="13172" y="12055"/>
                  </a:cubicBezTo>
                  <a:cubicBezTo>
                    <a:pt x="14013" y="11318"/>
                    <a:pt x="14881" y="10606"/>
                    <a:pt x="15780" y="9920"/>
                  </a:cubicBezTo>
                  <a:cubicBezTo>
                    <a:pt x="16675" y="9238"/>
                    <a:pt x="17597" y="8579"/>
                    <a:pt x="18543" y="7944"/>
                  </a:cubicBezTo>
                  <a:cubicBezTo>
                    <a:pt x="21706" y="5735"/>
                    <a:pt x="25496" y="3917"/>
                    <a:pt x="29925" y="2495"/>
                  </a:cubicBezTo>
                  <a:cubicBezTo>
                    <a:pt x="34351" y="1073"/>
                    <a:pt x="38882" y="259"/>
                    <a:pt x="43517" y="46"/>
                  </a:cubicBezTo>
                  <a:cubicBezTo>
                    <a:pt x="48152" y="-163"/>
                    <a:pt x="52605" y="340"/>
                    <a:pt x="56872" y="1549"/>
                  </a:cubicBezTo>
                  <a:cubicBezTo>
                    <a:pt x="61139" y="2759"/>
                    <a:pt x="64697" y="4893"/>
                    <a:pt x="67542" y="7947"/>
                  </a:cubicBezTo>
                  <a:cubicBezTo>
                    <a:pt x="69437" y="10055"/>
                    <a:pt x="70832" y="12244"/>
                    <a:pt x="71727" y="14507"/>
                  </a:cubicBezTo>
                  <a:cubicBezTo>
                    <a:pt x="72623" y="16770"/>
                    <a:pt x="73440" y="19219"/>
                    <a:pt x="74177" y="21854"/>
                  </a:cubicBezTo>
                  <a:cubicBezTo>
                    <a:pt x="75545" y="26806"/>
                    <a:pt x="75650" y="31626"/>
                    <a:pt x="74494" y="36315"/>
                  </a:cubicBezTo>
                  <a:cubicBezTo>
                    <a:pt x="73332" y="41007"/>
                    <a:pt x="71437" y="45428"/>
                    <a:pt x="68802" y="49587"/>
                  </a:cubicBezTo>
                  <a:cubicBezTo>
                    <a:pt x="66166" y="53752"/>
                    <a:pt x="63112" y="57677"/>
                    <a:pt x="59636" y="61362"/>
                  </a:cubicBezTo>
                  <a:cubicBezTo>
                    <a:pt x="56156" y="65047"/>
                    <a:pt x="52734" y="68314"/>
                    <a:pt x="49362" y="71158"/>
                  </a:cubicBezTo>
                  <a:cubicBezTo>
                    <a:pt x="45355" y="74533"/>
                    <a:pt x="41510" y="78009"/>
                    <a:pt x="37824" y="81592"/>
                  </a:cubicBezTo>
                  <a:cubicBezTo>
                    <a:pt x="34135" y="85173"/>
                    <a:pt x="30608" y="88916"/>
                    <a:pt x="27233" y="92811"/>
                  </a:cubicBezTo>
                  <a:cubicBezTo>
                    <a:pt x="29023" y="92811"/>
                    <a:pt x="30763" y="92729"/>
                    <a:pt x="32449" y="92574"/>
                  </a:cubicBezTo>
                  <a:cubicBezTo>
                    <a:pt x="34135" y="92415"/>
                    <a:pt x="35872" y="92334"/>
                    <a:pt x="37666" y="92334"/>
                  </a:cubicBezTo>
                  <a:cubicBezTo>
                    <a:pt x="42720" y="92334"/>
                    <a:pt x="48227" y="92466"/>
                    <a:pt x="54183" y="92729"/>
                  </a:cubicBezTo>
                  <a:cubicBezTo>
                    <a:pt x="60132" y="92996"/>
                    <a:pt x="65643" y="92706"/>
                    <a:pt x="70700" y="91861"/>
                  </a:cubicBezTo>
                  <a:cubicBezTo>
                    <a:pt x="71751" y="92388"/>
                    <a:pt x="72173" y="93050"/>
                    <a:pt x="71964" y="93837"/>
                  </a:cubicBezTo>
                  <a:cubicBezTo>
                    <a:pt x="71751" y="94624"/>
                    <a:pt x="71910" y="95553"/>
                    <a:pt x="72437" y="96601"/>
                  </a:cubicBezTo>
                  <a:cubicBezTo>
                    <a:pt x="72437" y="97763"/>
                    <a:pt x="72518" y="98921"/>
                    <a:pt x="72673" y="100080"/>
                  </a:cubicBezTo>
                  <a:cubicBezTo>
                    <a:pt x="72832" y="101242"/>
                    <a:pt x="72910" y="102370"/>
                    <a:pt x="72910" y="103478"/>
                  </a:cubicBezTo>
                  <a:cubicBezTo>
                    <a:pt x="72910" y="104583"/>
                    <a:pt x="72778" y="105636"/>
                    <a:pt x="72515" y="106636"/>
                  </a:cubicBezTo>
                  <a:cubicBezTo>
                    <a:pt x="72251" y="107636"/>
                    <a:pt x="71646" y="108511"/>
                    <a:pt x="70697" y="109244"/>
                  </a:cubicBezTo>
                  <a:cubicBezTo>
                    <a:pt x="68484" y="109454"/>
                    <a:pt x="66163" y="109531"/>
                    <a:pt x="63744" y="109481"/>
                  </a:cubicBezTo>
                  <a:cubicBezTo>
                    <a:pt x="61318" y="109427"/>
                    <a:pt x="59001" y="109349"/>
                    <a:pt x="56791" y="109244"/>
                  </a:cubicBezTo>
                  <a:cubicBezTo>
                    <a:pt x="54048" y="109139"/>
                    <a:pt x="51021" y="109031"/>
                    <a:pt x="47703" y="108927"/>
                  </a:cubicBezTo>
                  <a:cubicBezTo>
                    <a:pt x="44382" y="108825"/>
                    <a:pt x="41301" y="108666"/>
                    <a:pt x="38456" y="108454"/>
                  </a:cubicBezTo>
                  <a:cubicBezTo>
                    <a:pt x="37611" y="108352"/>
                    <a:pt x="36720" y="108406"/>
                    <a:pt x="35770" y="108612"/>
                  </a:cubicBezTo>
                  <a:cubicBezTo>
                    <a:pt x="34821" y="108825"/>
                    <a:pt x="33926" y="108879"/>
                    <a:pt x="33084" y="108771"/>
                  </a:cubicBezTo>
                  <a:cubicBezTo>
                    <a:pt x="30763" y="108558"/>
                    <a:pt x="28236" y="108484"/>
                    <a:pt x="25496" y="108531"/>
                  </a:cubicBezTo>
                  <a:cubicBezTo>
                    <a:pt x="22756" y="108585"/>
                    <a:pt x="19989" y="108663"/>
                    <a:pt x="17199" y="108771"/>
                  </a:cubicBezTo>
                  <a:cubicBezTo>
                    <a:pt x="14405" y="108876"/>
                    <a:pt x="11668" y="108984"/>
                    <a:pt x="8979" y="109085"/>
                  </a:cubicBezTo>
                  <a:cubicBezTo>
                    <a:pt x="6293" y="109190"/>
                    <a:pt x="3844" y="109244"/>
                    <a:pt x="1631" y="109244"/>
                  </a:cubicBezTo>
                  <a:cubicBezTo>
                    <a:pt x="154" y="105032"/>
                    <a:pt x="-319" y="101765"/>
                    <a:pt x="208" y="99445"/>
                  </a:cubicBezTo>
                  <a:cubicBezTo>
                    <a:pt x="732" y="97131"/>
                    <a:pt x="1573" y="95080"/>
                    <a:pt x="2735" y="93283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9339474" y="3830655"/>
              <a:ext cx="80462" cy="111116"/>
            </a:xfrm>
            <a:custGeom>
              <a:avLst/>
              <a:gdLst/>
              <a:ahLst/>
              <a:cxnLst/>
              <a:rect l="l" t="t" r="r" b="b"/>
              <a:pathLst>
                <a:path w="80462" h="111116" extrusionOk="0">
                  <a:moveTo>
                    <a:pt x="59113" y="60367"/>
                  </a:moveTo>
                  <a:cubicBezTo>
                    <a:pt x="58904" y="60265"/>
                    <a:pt x="58745" y="60157"/>
                    <a:pt x="58640" y="60053"/>
                  </a:cubicBezTo>
                  <a:cubicBezTo>
                    <a:pt x="58536" y="59951"/>
                    <a:pt x="58380" y="59894"/>
                    <a:pt x="58167" y="59894"/>
                  </a:cubicBezTo>
                  <a:cubicBezTo>
                    <a:pt x="56799" y="58739"/>
                    <a:pt x="55036" y="57844"/>
                    <a:pt x="52873" y="57208"/>
                  </a:cubicBezTo>
                  <a:cubicBezTo>
                    <a:pt x="50714" y="56573"/>
                    <a:pt x="48424" y="56182"/>
                    <a:pt x="46001" y="56026"/>
                  </a:cubicBezTo>
                  <a:cubicBezTo>
                    <a:pt x="43579" y="55867"/>
                    <a:pt x="41207" y="55867"/>
                    <a:pt x="38890" y="56026"/>
                  </a:cubicBezTo>
                  <a:cubicBezTo>
                    <a:pt x="36569" y="56182"/>
                    <a:pt x="34623" y="56421"/>
                    <a:pt x="33042" y="56736"/>
                  </a:cubicBezTo>
                  <a:cubicBezTo>
                    <a:pt x="32727" y="56840"/>
                    <a:pt x="32116" y="56894"/>
                    <a:pt x="31224" y="56894"/>
                  </a:cubicBezTo>
                  <a:cubicBezTo>
                    <a:pt x="30325" y="56894"/>
                    <a:pt x="29406" y="56894"/>
                    <a:pt x="28460" y="56894"/>
                  </a:cubicBezTo>
                  <a:cubicBezTo>
                    <a:pt x="27508" y="56894"/>
                    <a:pt x="26585" y="56894"/>
                    <a:pt x="25690" y="56894"/>
                  </a:cubicBezTo>
                  <a:cubicBezTo>
                    <a:pt x="24795" y="56894"/>
                    <a:pt x="24187" y="56894"/>
                    <a:pt x="23872" y="56894"/>
                  </a:cubicBezTo>
                  <a:cubicBezTo>
                    <a:pt x="23660" y="56894"/>
                    <a:pt x="23558" y="56236"/>
                    <a:pt x="23558" y="54918"/>
                  </a:cubicBezTo>
                  <a:cubicBezTo>
                    <a:pt x="23558" y="53601"/>
                    <a:pt x="23605" y="52155"/>
                    <a:pt x="23714" y="50571"/>
                  </a:cubicBezTo>
                  <a:cubicBezTo>
                    <a:pt x="23822" y="48987"/>
                    <a:pt x="23899" y="47514"/>
                    <a:pt x="23953" y="46146"/>
                  </a:cubicBezTo>
                  <a:cubicBezTo>
                    <a:pt x="24008" y="44778"/>
                    <a:pt x="23926" y="43987"/>
                    <a:pt x="23714" y="43774"/>
                  </a:cubicBezTo>
                  <a:cubicBezTo>
                    <a:pt x="24136" y="43673"/>
                    <a:pt x="24690" y="43592"/>
                    <a:pt x="25376" y="43538"/>
                  </a:cubicBezTo>
                  <a:cubicBezTo>
                    <a:pt x="26058" y="43484"/>
                    <a:pt x="26798" y="43457"/>
                    <a:pt x="27585" y="43457"/>
                  </a:cubicBezTo>
                  <a:cubicBezTo>
                    <a:pt x="28379" y="43457"/>
                    <a:pt x="29139" y="43457"/>
                    <a:pt x="29879" y="43457"/>
                  </a:cubicBezTo>
                  <a:cubicBezTo>
                    <a:pt x="30616" y="43457"/>
                    <a:pt x="31197" y="43403"/>
                    <a:pt x="31616" y="43298"/>
                  </a:cubicBezTo>
                  <a:cubicBezTo>
                    <a:pt x="33934" y="42663"/>
                    <a:pt x="36910" y="41795"/>
                    <a:pt x="40545" y="40694"/>
                  </a:cubicBezTo>
                  <a:cubicBezTo>
                    <a:pt x="44184" y="39586"/>
                    <a:pt x="47711" y="38245"/>
                    <a:pt x="51137" y="36664"/>
                  </a:cubicBezTo>
                  <a:cubicBezTo>
                    <a:pt x="54563" y="35083"/>
                    <a:pt x="57482" y="33212"/>
                    <a:pt x="59911" y="31057"/>
                  </a:cubicBezTo>
                  <a:cubicBezTo>
                    <a:pt x="62333" y="28898"/>
                    <a:pt x="63543" y="26449"/>
                    <a:pt x="63543" y="23706"/>
                  </a:cubicBezTo>
                  <a:cubicBezTo>
                    <a:pt x="63543" y="22024"/>
                    <a:pt x="63016" y="20653"/>
                    <a:pt x="61961" y="19599"/>
                  </a:cubicBezTo>
                  <a:cubicBezTo>
                    <a:pt x="60911" y="18545"/>
                    <a:pt x="59644" y="17704"/>
                    <a:pt x="58167" y="17069"/>
                  </a:cubicBezTo>
                  <a:cubicBezTo>
                    <a:pt x="55745" y="16119"/>
                    <a:pt x="53086" y="15565"/>
                    <a:pt x="50187" y="15407"/>
                  </a:cubicBezTo>
                  <a:cubicBezTo>
                    <a:pt x="47289" y="15251"/>
                    <a:pt x="44630" y="15437"/>
                    <a:pt x="42207" y="15961"/>
                  </a:cubicBezTo>
                  <a:cubicBezTo>
                    <a:pt x="41572" y="16173"/>
                    <a:pt x="40785" y="16332"/>
                    <a:pt x="39836" y="16434"/>
                  </a:cubicBezTo>
                  <a:cubicBezTo>
                    <a:pt x="38886" y="16538"/>
                    <a:pt x="37913" y="16673"/>
                    <a:pt x="36910" y="16829"/>
                  </a:cubicBezTo>
                  <a:cubicBezTo>
                    <a:pt x="35910" y="16988"/>
                    <a:pt x="34961" y="17146"/>
                    <a:pt x="34065" y="17302"/>
                  </a:cubicBezTo>
                  <a:cubicBezTo>
                    <a:pt x="33167" y="17460"/>
                    <a:pt x="32511" y="17646"/>
                    <a:pt x="32089" y="17856"/>
                  </a:cubicBezTo>
                  <a:cubicBezTo>
                    <a:pt x="30927" y="18281"/>
                    <a:pt x="29900" y="18677"/>
                    <a:pt x="29004" y="19041"/>
                  </a:cubicBezTo>
                  <a:cubicBezTo>
                    <a:pt x="28109" y="19410"/>
                    <a:pt x="27241" y="19778"/>
                    <a:pt x="26399" y="20146"/>
                  </a:cubicBezTo>
                  <a:cubicBezTo>
                    <a:pt x="25552" y="20517"/>
                    <a:pt x="24683" y="20886"/>
                    <a:pt x="23791" y="21254"/>
                  </a:cubicBezTo>
                  <a:cubicBezTo>
                    <a:pt x="22896" y="21625"/>
                    <a:pt x="21869" y="22075"/>
                    <a:pt x="20710" y="22595"/>
                  </a:cubicBezTo>
                  <a:cubicBezTo>
                    <a:pt x="19443" y="23125"/>
                    <a:pt x="18180" y="23676"/>
                    <a:pt x="16916" y="24257"/>
                  </a:cubicBezTo>
                  <a:cubicBezTo>
                    <a:pt x="15649" y="24838"/>
                    <a:pt x="14281" y="25439"/>
                    <a:pt x="12804" y="26074"/>
                  </a:cubicBezTo>
                  <a:cubicBezTo>
                    <a:pt x="11541" y="26601"/>
                    <a:pt x="10541" y="26260"/>
                    <a:pt x="9801" y="25047"/>
                  </a:cubicBezTo>
                  <a:cubicBezTo>
                    <a:pt x="9064" y="23838"/>
                    <a:pt x="8483" y="22362"/>
                    <a:pt x="8064" y="20626"/>
                  </a:cubicBezTo>
                  <a:cubicBezTo>
                    <a:pt x="7642" y="18886"/>
                    <a:pt x="7355" y="17200"/>
                    <a:pt x="7196" y="15565"/>
                  </a:cubicBezTo>
                  <a:cubicBezTo>
                    <a:pt x="7037" y="13934"/>
                    <a:pt x="7010" y="12961"/>
                    <a:pt x="7115" y="12640"/>
                  </a:cubicBezTo>
                  <a:cubicBezTo>
                    <a:pt x="8696" y="11590"/>
                    <a:pt x="10595" y="10509"/>
                    <a:pt x="12804" y="9401"/>
                  </a:cubicBezTo>
                  <a:cubicBezTo>
                    <a:pt x="15021" y="8293"/>
                    <a:pt x="17257" y="7242"/>
                    <a:pt x="19521" y="6242"/>
                  </a:cubicBezTo>
                  <a:cubicBezTo>
                    <a:pt x="21784" y="5243"/>
                    <a:pt x="23920" y="4374"/>
                    <a:pt x="25923" y="3635"/>
                  </a:cubicBezTo>
                  <a:cubicBezTo>
                    <a:pt x="27920" y="2898"/>
                    <a:pt x="29504" y="2371"/>
                    <a:pt x="30663" y="2054"/>
                  </a:cubicBezTo>
                  <a:cubicBezTo>
                    <a:pt x="33086" y="1317"/>
                    <a:pt x="35565" y="763"/>
                    <a:pt x="38089" y="395"/>
                  </a:cubicBezTo>
                  <a:cubicBezTo>
                    <a:pt x="40620" y="27"/>
                    <a:pt x="43251" y="-51"/>
                    <a:pt x="45995" y="155"/>
                  </a:cubicBezTo>
                  <a:lnTo>
                    <a:pt x="46154" y="0"/>
                  </a:lnTo>
                  <a:cubicBezTo>
                    <a:pt x="49208" y="314"/>
                    <a:pt x="52238" y="787"/>
                    <a:pt x="55242" y="1422"/>
                  </a:cubicBezTo>
                  <a:cubicBezTo>
                    <a:pt x="58242" y="2050"/>
                    <a:pt x="61005" y="3027"/>
                    <a:pt x="63536" y="4347"/>
                  </a:cubicBezTo>
                  <a:cubicBezTo>
                    <a:pt x="66066" y="5665"/>
                    <a:pt x="68357" y="7374"/>
                    <a:pt x="70411" y="9482"/>
                  </a:cubicBezTo>
                  <a:cubicBezTo>
                    <a:pt x="72469" y="11590"/>
                    <a:pt x="74070" y="14170"/>
                    <a:pt x="75232" y="17227"/>
                  </a:cubicBezTo>
                  <a:cubicBezTo>
                    <a:pt x="76283" y="19859"/>
                    <a:pt x="76837" y="22179"/>
                    <a:pt x="76891" y="24179"/>
                  </a:cubicBezTo>
                  <a:cubicBezTo>
                    <a:pt x="76945" y="26182"/>
                    <a:pt x="76655" y="28446"/>
                    <a:pt x="76023" y="30976"/>
                  </a:cubicBezTo>
                  <a:cubicBezTo>
                    <a:pt x="75496" y="32979"/>
                    <a:pt x="74573" y="34820"/>
                    <a:pt x="73259" y="36505"/>
                  </a:cubicBezTo>
                  <a:cubicBezTo>
                    <a:pt x="71938" y="38194"/>
                    <a:pt x="70438" y="39694"/>
                    <a:pt x="68752" y="41011"/>
                  </a:cubicBezTo>
                  <a:cubicBezTo>
                    <a:pt x="67070" y="42332"/>
                    <a:pt x="65279" y="43541"/>
                    <a:pt x="63380" y="44643"/>
                  </a:cubicBezTo>
                  <a:cubicBezTo>
                    <a:pt x="61478" y="45751"/>
                    <a:pt x="59691" y="46723"/>
                    <a:pt x="58005" y="47568"/>
                  </a:cubicBezTo>
                  <a:cubicBezTo>
                    <a:pt x="61272" y="48517"/>
                    <a:pt x="64117" y="49598"/>
                    <a:pt x="66539" y="50807"/>
                  </a:cubicBezTo>
                  <a:cubicBezTo>
                    <a:pt x="68962" y="52020"/>
                    <a:pt x="71094" y="53415"/>
                    <a:pt x="72942" y="54999"/>
                  </a:cubicBezTo>
                  <a:cubicBezTo>
                    <a:pt x="74779" y="56577"/>
                    <a:pt x="76283" y="58425"/>
                    <a:pt x="77445" y="60529"/>
                  </a:cubicBezTo>
                  <a:cubicBezTo>
                    <a:pt x="78607" y="62637"/>
                    <a:pt x="79553" y="65113"/>
                    <a:pt x="80290" y="67957"/>
                  </a:cubicBezTo>
                  <a:cubicBezTo>
                    <a:pt x="81131" y="78912"/>
                    <a:pt x="78894" y="88103"/>
                    <a:pt x="73573" y="95531"/>
                  </a:cubicBezTo>
                  <a:cubicBezTo>
                    <a:pt x="68252" y="102956"/>
                    <a:pt x="60113" y="107884"/>
                    <a:pt x="49154" y="110306"/>
                  </a:cubicBezTo>
                  <a:cubicBezTo>
                    <a:pt x="45887" y="110941"/>
                    <a:pt x="42829" y="111201"/>
                    <a:pt x="39984" y="111093"/>
                  </a:cubicBezTo>
                  <a:cubicBezTo>
                    <a:pt x="38930" y="111093"/>
                    <a:pt x="37907" y="111039"/>
                    <a:pt x="36903" y="110938"/>
                  </a:cubicBezTo>
                  <a:cubicBezTo>
                    <a:pt x="35903" y="110833"/>
                    <a:pt x="34873" y="110725"/>
                    <a:pt x="33819" y="110620"/>
                  </a:cubicBezTo>
                  <a:cubicBezTo>
                    <a:pt x="31079" y="110411"/>
                    <a:pt x="27788" y="109597"/>
                    <a:pt x="23943" y="108174"/>
                  </a:cubicBezTo>
                  <a:cubicBezTo>
                    <a:pt x="20099" y="106752"/>
                    <a:pt x="16379" y="105249"/>
                    <a:pt x="12801" y="103668"/>
                  </a:cubicBezTo>
                  <a:cubicBezTo>
                    <a:pt x="8588" y="101773"/>
                    <a:pt x="4321" y="99716"/>
                    <a:pt x="0" y="97507"/>
                  </a:cubicBezTo>
                  <a:cubicBezTo>
                    <a:pt x="0" y="97294"/>
                    <a:pt x="54" y="96821"/>
                    <a:pt x="159" y="96085"/>
                  </a:cubicBezTo>
                  <a:cubicBezTo>
                    <a:pt x="260" y="95349"/>
                    <a:pt x="368" y="94558"/>
                    <a:pt x="473" y="93714"/>
                  </a:cubicBezTo>
                  <a:cubicBezTo>
                    <a:pt x="574" y="92872"/>
                    <a:pt x="682" y="92106"/>
                    <a:pt x="787" y="91423"/>
                  </a:cubicBezTo>
                  <a:cubicBezTo>
                    <a:pt x="892" y="90738"/>
                    <a:pt x="1000" y="90288"/>
                    <a:pt x="1105" y="90076"/>
                  </a:cubicBezTo>
                  <a:cubicBezTo>
                    <a:pt x="1733" y="88181"/>
                    <a:pt x="2368" y="86785"/>
                    <a:pt x="3000" y="85890"/>
                  </a:cubicBezTo>
                  <a:cubicBezTo>
                    <a:pt x="3629" y="84995"/>
                    <a:pt x="4264" y="83968"/>
                    <a:pt x="4895" y="82810"/>
                  </a:cubicBezTo>
                  <a:cubicBezTo>
                    <a:pt x="5524" y="83019"/>
                    <a:pt x="6713" y="83624"/>
                    <a:pt x="8450" y="84627"/>
                  </a:cubicBezTo>
                  <a:cubicBezTo>
                    <a:pt x="10190" y="85627"/>
                    <a:pt x="12190" y="86758"/>
                    <a:pt x="14457" y="88025"/>
                  </a:cubicBezTo>
                  <a:cubicBezTo>
                    <a:pt x="16720" y="89289"/>
                    <a:pt x="19065" y="90501"/>
                    <a:pt x="21487" y="91656"/>
                  </a:cubicBezTo>
                  <a:cubicBezTo>
                    <a:pt x="23910" y="92818"/>
                    <a:pt x="26177" y="93660"/>
                    <a:pt x="28285" y="94186"/>
                  </a:cubicBezTo>
                  <a:cubicBezTo>
                    <a:pt x="32711" y="95869"/>
                    <a:pt x="37001" y="96504"/>
                    <a:pt x="41167" y="96081"/>
                  </a:cubicBezTo>
                  <a:cubicBezTo>
                    <a:pt x="45329" y="95659"/>
                    <a:pt x="49066" y="94555"/>
                    <a:pt x="52387" y="92764"/>
                  </a:cubicBezTo>
                  <a:cubicBezTo>
                    <a:pt x="55711" y="90974"/>
                    <a:pt x="58522" y="88681"/>
                    <a:pt x="60847" y="85890"/>
                  </a:cubicBezTo>
                  <a:cubicBezTo>
                    <a:pt x="63164" y="83100"/>
                    <a:pt x="64718" y="80175"/>
                    <a:pt x="65509" y="77118"/>
                  </a:cubicBezTo>
                  <a:cubicBezTo>
                    <a:pt x="66296" y="74064"/>
                    <a:pt x="66222" y="71061"/>
                    <a:pt x="65272" y="68112"/>
                  </a:cubicBezTo>
                  <a:cubicBezTo>
                    <a:pt x="64333" y="65163"/>
                    <a:pt x="62279" y="62583"/>
                    <a:pt x="59113" y="60367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9045075" y="3223019"/>
              <a:ext cx="82051" cy="114993"/>
            </a:xfrm>
            <a:custGeom>
              <a:avLst/>
              <a:gdLst/>
              <a:ahLst/>
              <a:cxnLst/>
              <a:rect l="l" t="t" r="r" b="b"/>
              <a:pathLst>
                <a:path w="82051" h="114993" extrusionOk="0">
                  <a:moveTo>
                    <a:pt x="72723" y="20331"/>
                  </a:moveTo>
                  <a:cubicBezTo>
                    <a:pt x="74092" y="23493"/>
                    <a:pt x="74646" y="26101"/>
                    <a:pt x="74382" y="28155"/>
                  </a:cubicBezTo>
                  <a:cubicBezTo>
                    <a:pt x="74119" y="30212"/>
                    <a:pt x="73882" y="32238"/>
                    <a:pt x="73673" y="34238"/>
                  </a:cubicBezTo>
                  <a:cubicBezTo>
                    <a:pt x="73568" y="35400"/>
                    <a:pt x="72936" y="36741"/>
                    <a:pt x="71777" y="38268"/>
                  </a:cubicBezTo>
                  <a:cubicBezTo>
                    <a:pt x="70615" y="39795"/>
                    <a:pt x="69250" y="41349"/>
                    <a:pt x="67669" y="42929"/>
                  </a:cubicBezTo>
                  <a:cubicBezTo>
                    <a:pt x="66088" y="44510"/>
                    <a:pt x="64507" y="45986"/>
                    <a:pt x="62929" y="47355"/>
                  </a:cubicBezTo>
                  <a:cubicBezTo>
                    <a:pt x="61348" y="48726"/>
                    <a:pt x="60084" y="49780"/>
                    <a:pt x="59135" y="50516"/>
                  </a:cubicBezTo>
                  <a:cubicBezTo>
                    <a:pt x="59345" y="50939"/>
                    <a:pt x="60662" y="51702"/>
                    <a:pt x="63085" y="52807"/>
                  </a:cubicBezTo>
                  <a:cubicBezTo>
                    <a:pt x="65507" y="53914"/>
                    <a:pt x="68115" y="55573"/>
                    <a:pt x="70909" y="57786"/>
                  </a:cubicBezTo>
                  <a:cubicBezTo>
                    <a:pt x="73700" y="59995"/>
                    <a:pt x="76254" y="62947"/>
                    <a:pt x="78575" y="66636"/>
                  </a:cubicBezTo>
                  <a:cubicBezTo>
                    <a:pt x="80889" y="70324"/>
                    <a:pt x="82051" y="74959"/>
                    <a:pt x="82051" y="80543"/>
                  </a:cubicBezTo>
                  <a:cubicBezTo>
                    <a:pt x="82051" y="81070"/>
                    <a:pt x="81997" y="81624"/>
                    <a:pt x="81893" y="82201"/>
                  </a:cubicBezTo>
                  <a:cubicBezTo>
                    <a:pt x="81788" y="82782"/>
                    <a:pt x="81734" y="83333"/>
                    <a:pt x="81734" y="83860"/>
                  </a:cubicBezTo>
                  <a:lnTo>
                    <a:pt x="81575" y="84018"/>
                  </a:lnTo>
                  <a:cubicBezTo>
                    <a:pt x="81257" y="88866"/>
                    <a:pt x="79757" y="93237"/>
                    <a:pt x="77072" y="97135"/>
                  </a:cubicBezTo>
                  <a:cubicBezTo>
                    <a:pt x="74386" y="101033"/>
                    <a:pt x="71065" y="104327"/>
                    <a:pt x="67112" y="107012"/>
                  </a:cubicBezTo>
                  <a:cubicBezTo>
                    <a:pt x="63162" y="109697"/>
                    <a:pt x="58814" y="111724"/>
                    <a:pt x="54074" y="113096"/>
                  </a:cubicBezTo>
                  <a:cubicBezTo>
                    <a:pt x="49334" y="114464"/>
                    <a:pt x="44750" y="115045"/>
                    <a:pt x="40324" y="114835"/>
                  </a:cubicBezTo>
                  <a:lnTo>
                    <a:pt x="40324" y="114994"/>
                  </a:lnTo>
                  <a:cubicBezTo>
                    <a:pt x="38428" y="114889"/>
                    <a:pt x="36374" y="114676"/>
                    <a:pt x="34161" y="114359"/>
                  </a:cubicBezTo>
                  <a:cubicBezTo>
                    <a:pt x="31948" y="114041"/>
                    <a:pt x="29709" y="113623"/>
                    <a:pt x="27445" y="113096"/>
                  </a:cubicBezTo>
                  <a:cubicBezTo>
                    <a:pt x="25178" y="112569"/>
                    <a:pt x="22992" y="111883"/>
                    <a:pt x="20887" y="111042"/>
                  </a:cubicBezTo>
                  <a:cubicBezTo>
                    <a:pt x="18779" y="110197"/>
                    <a:pt x="16934" y="109252"/>
                    <a:pt x="15357" y="108198"/>
                  </a:cubicBezTo>
                  <a:cubicBezTo>
                    <a:pt x="14512" y="107671"/>
                    <a:pt x="13748" y="107093"/>
                    <a:pt x="13063" y="106458"/>
                  </a:cubicBezTo>
                  <a:cubicBezTo>
                    <a:pt x="12377" y="105826"/>
                    <a:pt x="11613" y="105249"/>
                    <a:pt x="10772" y="104718"/>
                  </a:cubicBezTo>
                  <a:cubicBezTo>
                    <a:pt x="9086" y="103563"/>
                    <a:pt x="7664" y="102246"/>
                    <a:pt x="6505" y="100770"/>
                  </a:cubicBezTo>
                  <a:cubicBezTo>
                    <a:pt x="5451" y="99402"/>
                    <a:pt x="4552" y="97925"/>
                    <a:pt x="3819" y="96344"/>
                  </a:cubicBezTo>
                  <a:cubicBezTo>
                    <a:pt x="3083" y="94764"/>
                    <a:pt x="2447" y="93186"/>
                    <a:pt x="1924" y="91605"/>
                  </a:cubicBezTo>
                  <a:cubicBezTo>
                    <a:pt x="-502" y="84127"/>
                    <a:pt x="-634" y="77516"/>
                    <a:pt x="1529" y="71774"/>
                  </a:cubicBezTo>
                  <a:cubicBezTo>
                    <a:pt x="3687" y="66034"/>
                    <a:pt x="7454" y="60741"/>
                    <a:pt x="12826" y="55894"/>
                  </a:cubicBezTo>
                  <a:cubicBezTo>
                    <a:pt x="13667" y="55049"/>
                    <a:pt x="14620" y="54235"/>
                    <a:pt x="15671" y="53445"/>
                  </a:cubicBezTo>
                  <a:cubicBezTo>
                    <a:pt x="16722" y="52655"/>
                    <a:pt x="17779" y="52050"/>
                    <a:pt x="18833" y="51628"/>
                  </a:cubicBezTo>
                  <a:cubicBezTo>
                    <a:pt x="17465" y="50472"/>
                    <a:pt x="16171" y="49020"/>
                    <a:pt x="14961" y="47284"/>
                  </a:cubicBezTo>
                  <a:cubicBezTo>
                    <a:pt x="13748" y="45544"/>
                    <a:pt x="12617" y="43940"/>
                    <a:pt x="11566" y="42463"/>
                  </a:cubicBezTo>
                  <a:cubicBezTo>
                    <a:pt x="8508" y="37934"/>
                    <a:pt x="7005" y="33404"/>
                    <a:pt x="7059" y="28874"/>
                  </a:cubicBezTo>
                  <a:cubicBezTo>
                    <a:pt x="7113" y="24344"/>
                    <a:pt x="8272" y="20183"/>
                    <a:pt x="10539" y="16389"/>
                  </a:cubicBezTo>
                  <a:cubicBezTo>
                    <a:pt x="12803" y="12596"/>
                    <a:pt x="15911" y="9356"/>
                    <a:pt x="19864" y="6671"/>
                  </a:cubicBezTo>
                  <a:cubicBezTo>
                    <a:pt x="23813" y="3986"/>
                    <a:pt x="28107" y="2222"/>
                    <a:pt x="32746" y="1378"/>
                  </a:cubicBezTo>
                  <a:cubicBezTo>
                    <a:pt x="34428" y="1064"/>
                    <a:pt x="36168" y="722"/>
                    <a:pt x="37962" y="351"/>
                  </a:cubicBezTo>
                  <a:cubicBezTo>
                    <a:pt x="39753" y="-17"/>
                    <a:pt x="41543" y="-95"/>
                    <a:pt x="43337" y="114"/>
                  </a:cubicBezTo>
                  <a:cubicBezTo>
                    <a:pt x="48922" y="746"/>
                    <a:pt x="53503" y="1827"/>
                    <a:pt x="57088" y="3354"/>
                  </a:cubicBezTo>
                  <a:cubicBezTo>
                    <a:pt x="60669" y="4881"/>
                    <a:pt x="63541" y="6620"/>
                    <a:pt x="65703" y="8569"/>
                  </a:cubicBezTo>
                  <a:cubicBezTo>
                    <a:pt x="67862" y="10522"/>
                    <a:pt x="69443" y="12549"/>
                    <a:pt x="70446" y="14653"/>
                  </a:cubicBezTo>
                  <a:cubicBezTo>
                    <a:pt x="71433" y="16751"/>
                    <a:pt x="72196" y="18646"/>
                    <a:pt x="72723" y="20331"/>
                  </a:cubicBezTo>
                  <a:close/>
                  <a:moveTo>
                    <a:pt x="66561" y="79273"/>
                  </a:moveTo>
                  <a:cubicBezTo>
                    <a:pt x="66561" y="76324"/>
                    <a:pt x="65689" y="73689"/>
                    <a:pt x="63953" y="71372"/>
                  </a:cubicBezTo>
                  <a:cubicBezTo>
                    <a:pt x="62213" y="69054"/>
                    <a:pt x="60054" y="67105"/>
                    <a:pt x="57473" y="65524"/>
                  </a:cubicBezTo>
                  <a:cubicBezTo>
                    <a:pt x="54888" y="63944"/>
                    <a:pt x="52098" y="62707"/>
                    <a:pt x="49098" y="61812"/>
                  </a:cubicBezTo>
                  <a:cubicBezTo>
                    <a:pt x="46094" y="60917"/>
                    <a:pt x="43327" y="60417"/>
                    <a:pt x="40800" y="60309"/>
                  </a:cubicBezTo>
                  <a:cubicBezTo>
                    <a:pt x="37324" y="60099"/>
                    <a:pt x="34425" y="60653"/>
                    <a:pt x="32107" y="61967"/>
                  </a:cubicBezTo>
                  <a:cubicBezTo>
                    <a:pt x="29786" y="63285"/>
                    <a:pt x="27367" y="64997"/>
                    <a:pt x="24837" y="67105"/>
                  </a:cubicBezTo>
                  <a:cubicBezTo>
                    <a:pt x="22624" y="68899"/>
                    <a:pt x="20938" y="71030"/>
                    <a:pt x="19779" y="73503"/>
                  </a:cubicBezTo>
                  <a:cubicBezTo>
                    <a:pt x="18617" y="75979"/>
                    <a:pt x="17884" y="78637"/>
                    <a:pt x="17570" y="81485"/>
                  </a:cubicBezTo>
                  <a:cubicBezTo>
                    <a:pt x="17039" y="85910"/>
                    <a:pt x="17884" y="89572"/>
                    <a:pt x="20097" y="92467"/>
                  </a:cubicBezTo>
                  <a:cubicBezTo>
                    <a:pt x="22310" y="95365"/>
                    <a:pt x="25235" y="97496"/>
                    <a:pt x="28867" y="98868"/>
                  </a:cubicBezTo>
                  <a:cubicBezTo>
                    <a:pt x="32503" y="100239"/>
                    <a:pt x="36506" y="100844"/>
                    <a:pt x="40881" y="100685"/>
                  </a:cubicBezTo>
                  <a:cubicBezTo>
                    <a:pt x="45253" y="100526"/>
                    <a:pt x="49338" y="99635"/>
                    <a:pt x="53132" y="98000"/>
                  </a:cubicBezTo>
                  <a:cubicBezTo>
                    <a:pt x="56926" y="96368"/>
                    <a:pt x="60111" y="93997"/>
                    <a:pt x="62693" y="90886"/>
                  </a:cubicBezTo>
                  <a:cubicBezTo>
                    <a:pt x="65270" y="87781"/>
                    <a:pt x="66561" y="83910"/>
                    <a:pt x="66561" y="79273"/>
                  </a:cubicBezTo>
                  <a:close/>
                  <a:moveTo>
                    <a:pt x="55655" y="17328"/>
                  </a:moveTo>
                  <a:cubicBezTo>
                    <a:pt x="53969" y="15852"/>
                    <a:pt x="52125" y="14798"/>
                    <a:pt x="50125" y="14167"/>
                  </a:cubicBezTo>
                  <a:cubicBezTo>
                    <a:pt x="48121" y="13535"/>
                    <a:pt x="46016" y="13167"/>
                    <a:pt x="43804" y="13062"/>
                  </a:cubicBezTo>
                  <a:lnTo>
                    <a:pt x="43645" y="13221"/>
                  </a:lnTo>
                  <a:cubicBezTo>
                    <a:pt x="39638" y="12903"/>
                    <a:pt x="35766" y="13643"/>
                    <a:pt x="32026" y="15433"/>
                  </a:cubicBezTo>
                  <a:cubicBezTo>
                    <a:pt x="28283" y="17227"/>
                    <a:pt x="25414" y="19568"/>
                    <a:pt x="23411" y="22463"/>
                  </a:cubicBezTo>
                  <a:cubicBezTo>
                    <a:pt x="21408" y="25361"/>
                    <a:pt x="20617" y="28523"/>
                    <a:pt x="21039" y="31945"/>
                  </a:cubicBezTo>
                  <a:cubicBezTo>
                    <a:pt x="21462" y="35370"/>
                    <a:pt x="23830" y="38609"/>
                    <a:pt x="28151" y="41663"/>
                  </a:cubicBezTo>
                  <a:cubicBezTo>
                    <a:pt x="30573" y="42612"/>
                    <a:pt x="32577" y="43061"/>
                    <a:pt x="34158" y="43004"/>
                  </a:cubicBezTo>
                  <a:cubicBezTo>
                    <a:pt x="35739" y="42953"/>
                    <a:pt x="37844" y="42821"/>
                    <a:pt x="40482" y="42609"/>
                  </a:cubicBezTo>
                  <a:cubicBezTo>
                    <a:pt x="42273" y="42504"/>
                    <a:pt x="44277" y="41977"/>
                    <a:pt x="46489" y="41028"/>
                  </a:cubicBezTo>
                  <a:cubicBezTo>
                    <a:pt x="48699" y="40079"/>
                    <a:pt x="50780" y="38893"/>
                    <a:pt x="52733" y="37471"/>
                  </a:cubicBezTo>
                  <a:cubicBezTo>
                    <a:pt x="54679" y="36045"/>
                    <a:pt x="56341" y="34417"/>
                    <a:pt x="57713" y="32569"/>
                  </a:cubicBezTo>
                  <a:cubicBezTo>
                    <a:pt x="59081" y="30725"/>
                    <a:pt x="59821" y="28803"/>
                    <a:pt x="59926" y="26800"/>
                  </a:cubicBezTo>
                  <a:cubicBezTo>
                    <a:pt x="59926" y="26168"/>
                    <a:pt x="59845" y="25378"/>
                    <a:pt x="59689" y="24429"/>
                  </a:cubicBezTo>
                  <a:cubicBezTo>
                    <a:pt x="59530" y="23479"/>
                    <a:pt x="59267" y="22534"/>
                    <a:pt x="58899" y="21584"/>
                  </a:cubicBezTo>
                  <a:cubicBezTo>
                    <a:pt x="58527" y="20635"/>
                    <a:pt x="58054" y="19767"/>
                    <a:pt x="57476" y="18977"/>
                  </a:cubicBezTo>
                  <a:cubicBezTo>
                    <a:pt x="56892" y="18196"/>
                    <a:pt x="56287" y="17642"/>
                    <a:pt x="55655" y="17328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9334599" y="3219333"/>
              <a:ext cx="76895" cy="114565"/>
            </a:xfrm>
            <a:custGeom>
              <a:avLst/>
              <a:gdLst/>
              <a:ahLst/>
              <a:cxnLst/>
              <a:rect l="l" t="t" r="r" b="b"/>
              <a:pathLst>
                <a:path w="76895" h="114565" extrusionOk="0">
                  <a:moveTo>
                    <a:pt x="41965" y="94497"/>
                  </a:moveTo>
                  <a:cubicBezTo>
                    <a:pt x="43968" y="92707"/>
                    <a:pt x="45705" y="90994"/>
                    <a:pt x="47181" y="89359"/>
                  </a:cubicBezTo>
                  <a:cubicBezTo>
                    <a:pt x="48658" y="87728"/>
                    <a:pt x="49921" y="85992"/>
                    <a:pt x="50975" y="84144"/>
                  </a:cubicBezTo>
                  <a:cubicBezTo>
                    <a:pt x="52029" y="82303"/>
                    <a:pt x="52925" y="80327"/>
                    <a:pt x="53665" y="78219"/>
                  </a:cubicBezTo>
                  <a:cubicBezTo>
                    <a:pt x="54401" y="76111"/>
                    <a:pt x="55087" y="73743"/>
                    <a:pt x="55715" y="71109"/>
                  </a:cubicBezTo>
                  <a:cubicBezTo>
                    <a:pt x="55611" y="71109"/>
                    <a:pt x="55560" y="70872"/>
                    <a:pt x="55560" y="70399"/>
                  </a:cubicBezTo>
                  <a:cubicBezTo>
                    <a:pt x="55560" y="69926"/>
                    <a:pt x="55584" y="69399"/>
                    <a:pt x="55641" y="68818"/>
                  </a:cubicBezTo>
                  <a:cubicBezTo>
                    <a:pt x="55688" y="68241"/>
                    <a:pt x="55715" y="67477"/>
                    <a:pt x="55715" y="66528"/>
                  </a:cubicBezTo>
                  <a:cubicBezTo>
                    <a:pt x="54239" y="68004"/>
                    <a:pt x="52634" y="69268"/>
                    <a:pt x="50898" y="70321"/>
                  </a:cubicBezTo>
                  <a:cubicBezTo>
                    <a:pt x="49158" y="71375"/>
                    <a:pt x="47394" y="72325"/>
                    <a:pt x="45603" y="73166"/>
                  </a:cubicBezTo>
                  <a:cubicBezTo>
                    <a:pt x="43282" y="74328"/>
                    <a:pt x="40488" y="75142"/>
                    <a:pt x="37225" y="75615"/>
                  </a:cubicBezTo>
                  <a:cubicBezTo>
                    <a:pt x="33958" y="76088"/>
                    <a:pt x="30613" y="76142"/>
                    <a:pt x="27187" y="75773"/>
                  </a:cubicBezTo>
                  <a:cubicBezTo>
                    <a:pt x="23762" y="75405"/>
                    <a:pt x="20363" y="74510"/>
                    <a:pt x="16991" y="73088"/>
                  </a:cubicBezTo>
                  <a:cubicBezTo>
                    <a:pt x="13619" y="71663"/>
                    <a:pt x="10643" y="69609"/>
                    <a:pt x="8062" y="66923"/>
                  </a:cubicBezTo>
                  <a:cubicBezTo>
                    <a:pt x="5477" y="64238"/>
                    <a:pt x="3423" y="60816"/>
                    <a:pt x="1899" y="56651"/>
                  </a:cubicBezTo>
                  <a:cubicBezTo>
                    <a:pt x="372" y="52489"/>
                    <a:pt x="-236" y="47514"/>
                    <a:pt x="82" y="41717"/>
                  </a:cubicBezTo>
                  <a:cubicBezTo>
                    <a:pt x="497" y="32550"/>
                    <a:pt x="2687" y="24861"/>
                    <a:pt x="6639" y="18646"/>
                  </a:cubicBezTo>
                  <a:cubicBezTo>
                    <a:pt x="10592" y="12431"/>
                    <a:pt x="15413" y="7769"/>
                    <a:pt x="21103" y="4662"/>
                  </a:cubicBezTo>
                  <a:cubicBezTo>
                    <a:pt x="26792" y="1554"/>
                    <a:pt x="32904" y="0"/>
                    <a:pt x="39434" y="0"/>
                  </a:cubicBezTo>
                  <a:cubicBezTo>
                    <a:pt x="45968" y="0"/>
                    <a:pt x="51999" y="1659"/>
                    <a:pt x="57536" y="4979"/>
                  </a:cubicBezTo>
                  <a:cubicBezTo>
                    <a:pt x="63067" y="8296"/>
                    <a:pt x="67675" y="13302"/>
                    <a:pt x="71364" y="19991"/>
                  </a:cubicBezTo>
                  <a:cubicBezTo>
                    <a:pt x="75050" y="26682"/>
                    <a:pt x="76895" y="35137"/>
                    <a:pt x="76895" y="45352"/>
                  </a:cubicBezTo>
                  <a:lnTo>
                    <a:pt x="76740" y="45511"/>
                  </a:lnTo>
                  <a:cubicBezTo>
                    <a:pt x="76740" y="51517"/>
                    <a:pt x="76186" y="57546"/>
                    <a:pt x="75077" y="63603"/>
                  </a:cubicBezTo>
                  <a:cubicBezTo>
                    <a:pt x="73969" y="69663"/>
                    <a:pt x="72260" y="75456"/>
                    <a:pt x="69942" y="80986"/>
                  </a:cubicBezTo>
                  <a:cubicBezTo>
                    <a:pt x="67621" y="86515"/>
                    <a:pt x="64567" y="91599"/>
                    <a:pt x="60773" y="96237"/>
                  </a:cubicBezTo>
                  <a:cubicBezTo>
                    <a:pt x="56979" y="100875"/>
                    <a:pt x="52394" y="104719"/>
                    <a:pt x="47022" y="107772"/>
                  </a:cubicBezTo>
                  <a:cubicBezTo>
                    <a:pt x="46283" y="108195"/>
                    <a:pt x="45147" y="108695"/>
                    <a:pt x="43624" y="109272"/>
                  </a:cubicBezTo>
                  <a:cubicBezTo>
                    <a:pt x="42097" y="109853"/>
                    <a:pt x="40512" y="110407"/>
                    <a:pt x="38884" y="110931"/>
                  </a:cubicBezTo>
                  <a:cubicBezTo>
                    <a:pt x="37249" y="111461"/>
                    <a:pt x="35667" y="111958"/>
                    <a:pt x="34144" y="112434"/>
                  </a:cubicBezTo>
                  <a:cubicBezTo>
                    <a:pt x="32617" y="112907"/>
                    <a:pt x="31427" y="113197"/>
                    <a:pt x="30586" y="113302"/>
                  </a:cubicBezTo>
                  <a:cubicBezTo>
                    <a:pt x="29110" y="113620"/>
                    <a:pt x="27448" y="113856"/>
                    <a:pt x="25606" y="114011"/>
                  </a:cubicBezTo>
                  <a:cubicBezTo>
                    <a:pt x="23762" y="114170"/>
                    <a:pt x="21974" y="114302"/>
                    <a:pt x="20234" y="114407"/>
                  </a:cubicBezTo>
                  <a:cubicBezTo>
                    <a:pt x="18495" y="114511"/>
                    <a:pt x="16937" y="114565"/>
                    <a:pt x="15569" y="114565"/>
                  </a:cubicBezTo>
                  <a:cubicBezTo>
                    <a:pt x="14200" y="114565"/>
                    <a:pt x="13197" y="114461"/>
                    <a:pt x="12569" y="114248"/>
                  </a:cubicBezTo>
                  <a:cubicBezTo>
                    <a:pt x="11302" y="114143"/>
                    <a:pt x="10325" y="113535"/>
                    <a:pt x="9643" y="112431"/>
                  </a:cubicBezTo>
                  <a:cubicBezTo>
                    <a:pt x="8957" y="111326"/>
                    <a:pt x="8535" y="110086"/>
                    <a:pt x="8376" y="108718"/>
                  </a:cubicBezTo>
                  <a:cubicBezTo>
                    <a:pt x="8221" y="107350"/>
                    <a:pt x="8302" y="106033"/>
                    <a:pt x="8616" y="104766"/>
                  </a:cubicBezTo>
                  <a:cubicBezTo>
                    <a:pt x="8930" y="103503"/>
                    <a:pt x="9403" y="102658"/>
                    <a:pt x="10038" y="102239"/>
                  </a:cubicBezTo>
                  <a:cubicBezTo>
                    <a:pt x="16883" y="102135"/>
                    <a:pt x="23079" y="101581"/>
                    <a:pt x="28610" y="100581"/>
                  </a:cubicBezTo>
                  <a:cubicBezTo>
                    <a:pt x="34144" y="99581"/>
                    <a:pt x="38590" y="97554"/>
                    <a:pt x="41965" y="94497"/>
                  </a:cubicBezTo>
                  <a:close/>
                  <a:moveTo>
                    <a:pt x="15569" y="46929"/>
                  </a:moveTo>
                  <a:cubicBezTo>
                    <a:pt x="15991" y="50405"/>
                    <a:pt x="17231" y="53249"/>
                    <a:pt x="19285" y="55462"/>
                  </a:cubicBezTo>
                  <a:cubicBezTo>
                    <a:pt x="21336" y="57675"/>
                    <a:pt x="23812" y="59310"/>
                    <a:pt x="26711" y="60363"/>
                  </a:cubicBezTo>
                  <a:cubicBezTo>
                    <a:pt x="29610" y="61417"/>
                    <a:pt x="32742" y="61890"/>
                    <a:pt x="36113" y="61785"/>
                  </a:cubicBezTo>
                  <a:cubicBezTo>
                    <a:pt x="39485" y="61681"/>
                    <a:pt x="42674" y="60944"/>
                    <a:pt x="45674" y="59573"/>
                  </a:cubicBezTo>
                  <a:cubicBezTo>
                    <a:pt x="48678" y="58205"/>
                    <a:pt x="51290" y="56229"/>
                    <a:pt x="53499" y="53648"/>
                  </a:cubicBezTo>
                  <a:cubicBezTo>
                    <a:pt x="55709" y="51067"/>
                    <a:pt x="57131" y="47879"/>
                    <a:pt x="57766" y="44089"/>
                  </a:cubicBezTo>
                  <a:cubicBezTo>
                    <a:pt x="58188" y="41981"/>
                    <a:pt x="58401" y="39718"/>
                    <a:pt x="58401" y="37292"/>
                  </a:cubicBezTo>
                  <a:cubicBezTo>
                    <a:pt x="58401" y="34870"/>
                    <a:pt x="58134" y="32604"/>
                    <a:pt x="57607" y="30499"/>
                  </a:cubicBezTo>
                  <a:cubicBezTo>
                    <a:pt x="56979" y="27652"/>
                    <a:pt x="56002" y="25047"/>
                    <a:pt x="54688" y="22676"/>
                  </a:cubicBezTo>
                  <a:cubicBezTo>
                    <a:pt x="53367" y="20305"/>
                    <a:pt x="51705" y="18386"/>
                    <a:pt x="49708" y="16906"/>
                  </a:cubicBezTo>
                  <a:cubicBezTo>
                    <a:pt x="47705" y="15434"/>
                    <a:pt x="45441" y="14458"/>
                    <a:pt x="42911" y="13985"/>
                  </a:cubicBezTo>
                  <a:cubicBezTo>
                    <a:pt x="40380" y="13512"/>
                    <a:pt x="37590" y="13748"/>
                    <a:pt x="34536" y="14697"/>
                  </a:cubicBezTo>
                  <a:cubicBezTo>
                    <a:pt x="33056" y="15120"/>
                    <a:pt x="31610" y="15542"/>
                    <a:pt x="30187" y="15961"/>
                  </a:cubicBezTo>
                  <a:cubicBezTo>
                    <a:pt x="28765" y="16383"/>
                    <a:pt x="27471" y="17015"/>
                    <a:pt x="26316" y="17856"/>
                  </a:cubicBezTo>
                  <a:cubicBezTo>
                    <a:pt x="24208" y="19332"/>
                    <a:pt x="22390" y="21203"/>
                    <a:pt x="20863" y="23466"/>
                  </a:cubicBezTo>
                  <a:cubicBezTo>
                    <a:pt x="19336" y="25733"/>
                    <a:pt x="18123" y="28182"/>
                    <a:pt x="17231" y="30813"/>
                  </a:cubicBezTo>
                  <a:cubicBezTo>
                    <a:pt x="16336" y="33448"/>
                    <a:pt x="15755" y="36164"/>
                    <a:pt x="15494" y="38951"/>
                  </a:cubicBezTo>
                  <a:cubicBezTo>
                    <a:pt x="15228" y="41744"/>
                    <a:pt x="15255" y="44399"/>
                    <a:pt x="15569" y="46929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7"/>
          <p:cNvPicPr preferRelativeResize="0"/>
          <p:nvPr/>
        </p:nvPicPr>
        <p:blipFill rotWithShape="1">
          <a:blip r:embed="rId1"/>
          <a:srcRect b="156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7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529" name="Google Shape;529;p27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30" name="Google Shape;530;p2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27"/>
          <p:cNvGrpSpPr/>
          <p:nvPr/>
        </p:nvGrpSpPr>
        <p:grpSpPr>
          <a:xfrm>
            <a:off x="7147135" y="2543521"/>
            <a:ext cx="4013178" cy="6310077"/>
            <a:chOff x="0" y="0"/>
            <a:chExt cx="1056969" cy="1661913"/>
          </a:xfrm>
        </p:grpSpPr>
        <p:sp>
          <p:nvSpPr>
            <p:cNvPr id="532" name="Google Shape;532;p27"/>
            <p:cNvSpPr/>
            <p:nvPr/>
          </p:nvSpPr>
          <p:spPr>
            <a:xfrm>
              <a:off x="0" y="0"/>
              <a:ext cx="1056969" cy="1661913"/>
            </a:xfrm>
            <a:custGeom>
              <a:avLst/>
              <a:gdLst/>
              <a:ahLst/>
              <a:cxnLst/>
              <a:rect l="l" t="t" r="r" b="b"/>
              <a:pathLst>
                <a:path w="1056969" h="1661913" extrusionOk="0">
                  <a:moveTo>
                    <a:pt x="0" y="0"/>
                  </a:moveTo>
                  <a:lnTo>
                    <a:pt x="1056969" y="0"/>
                  </a:lnTo>
                  <a:lnTo>
                    <a:pt x="1056969" y="1661913"/>
                  </a:lnTo>
                  <a:lnTo>
                    <a:pt x="0" y="1661913"/>
                  </a:ln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</p:sp>
        <p:sp>
          <p:nvSpPr>
            <p:cNvPr id="533" name="Google Shape;533;p2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534;p27"/>
          <p:cNvGrpSpPr/>
          <p:nvPr/>
        </p:nvGrpSpPr>
        <p:grpSpPr>
          <a:xfrm>
            <a:off x="2035623" y="4194324"/>
            <a:ext cx="4013178" cy="4659274"/>
            <a:chOff x="0" y="0"/>
            <a:chExt cx="1056969" cy="1227134"/>
          </a:xfrm>
        </p:grpSpPr>
        <p:sp>
          <p:nvSpPr>
            <p:cNvPr id="535" name="Google Shape;535;p27"/>
            <p:cNvSpPr/>
            <p:nvPr/>
          </p:nvSpPr>
          <p:spPr>
            <a:xfrm>
              <a:off x="0" y="0"/>
              <a:ext cx="1056969" cy="1227134"/>
            </a:xfrm>
            <a:custGeom>
              <a:avLst/>
              <a:gdLst/>
              <a:ahLst/>
              <a:cxnLst/>
              <a:rect l="l" t="t" r="r" b="b"/>
              <a:pathLst>
                <a:path w="1056969" h="1227134" extrusionOk="0">
                  <a:moveTo>
                    <a:pt x="0" y="0"/>
                  </a:moveTo>
                  <a:lnTo>
                    <a:pt x="1056969" y="0"/>
                  </a:lnTo>
                  <a:lnTo>
                    <a:pt x="1056969" y="1227134"/>
                  </a:lnTo>
                  <a:lnTo>
                    <a:pt x="0" y="1227134"/>
                  </a:ln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</p:sp>
        <p:sp>
          <p:nvSpPr>
            <p:cNvPr id="536" name="Google Shape;536;p2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p27"/>
          <p:cNvSpPr txBox="1"/>
          <p:nvPr/>
        </p:nvSpPr>
        <p:spPr>
          <a:xfrm>
            <a:off x="2330216" y="4268995"/>
            <a:ext cx="3085720" cy="268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2 out of 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27"/>
          <p:cNvSpPr txBox="1"/>
          <p:nvPr/>
        </p:nvSpPr>
        <p:spPr>
          <a:xfrm>
            <a:off x="7685410" y="2260136"/>
            <a:ext cx="3085721" cy="409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95%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9" name="Google Shape;539;p27"/>
          <p:cNvCxnSpPr/>
          <p:nvPr/>
        </p:nvCxnSpPr>
        <p:spPr>
          <a:xfrm>
            <a:off x="2418804" y="7151050"/>
            <a:ext cx="3246815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27"/>
          <p:cNvCxnSpPr/>
          <p:nvPr/>
        </p:nvCxnSpPr>
        <p:spPr>
          <a:xfrm>
            <a:off x="7530317" y="7151050"/>
            <a:ext cx="3246815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1" name="Google Shape;541;p27"/>
          <p:cNvGrpSpPr/>
          <p:nvPr/>
        </p:nvGrpSpPr>
        <p:grpSpPr>
          <a:xfrm>
            <a:off x="12255688" y="4194324"/>
            <a:ext cx="4013178" cy="4659274"/>
            <a:chOff x="0" y="0"/>
            <a:chExt cx="1056969" cy="1227134"/>
          </a:xfrm>
        </p:grpSpPr>
        <p:sp>
          <p:nvSpPr>
            <p:cNvPr id="542" name="Google Shape;542;p27"/>
            <p:cNvSpPr/>
            <p:nvPr/>
          </p:nvSpPr>
          <p:spPr>
            <a:xfrm>
              <a:off x="0" y="0"/>
              <a:ext cx="1056969" cy="1227134"/>
            </a:xfrm>
            <a:custGeom>
              <a:avLst/>
              <a:gdLst/>
              <a:ahLst/>
              <a:cxnLst/>
              <a:rect l="l" t="t" r="r" b="b"/>
              <a:pathLst>
                <a:path w="1056969" h="1227134" extrusionOk="0">
                  <a:moveTo>
                    <a:pt x="0" y="0"/>
                  </a:moveTo>
                  <a:lnTo>
                    <a:pt x="1056969" y="0"/>
                  </a:lnTo>
                  <a:lnTo>
                    <a:pt x="1056969" y="1227134"/>
                  </a:lnTo>
                  <a:lnTo>
                    <a:pt x="0" y="1227134"/>
                  </a:ln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</p:sp>
        <p:sp>
          <p:nvSpPr>
            <p:cNvPr id="543" name="Google Shape;543;p2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27"/>
          <p:cNvSpPr txBox="1"/>
          <p:nvPr/>
        </p:nvSpPr>
        <p:spPr>
          <a:xfrm>
            <a:off x="12545286" y="4347650"/>
            <a:ext cx="35676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12 million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5" name="Google Shape;545;p27"/>
          <p:cNvCxnSpPr/>
          <p:nvPr/>
        </p:nvCxnSpPr>
        <p:spPr>
          <a:xfrm>
            <a:off x="12638870" y="7151050"/>
            <a:ext cx="3246815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6" name="Google Shape;546;p27"/>
          <p:cNvGrpSpPr/>
          <p:nvPr/>
        </p:nvGrpSpPr>
        <p:grpSpPr>
          <a:xfrm>
            <a:off x="8396914" y="5275178"/>
            <a:ext cx="1297718" cy="1275267"/>
            <a:chOff x="8396914" y="5275178"/>
            <a:chExt cx="1297718" cy="1275267"/>
          </a:xfrm>
        </p:grpSpPr>
        <p:sp>
          <p:nvSpPr>
            <p:cNvPr id="547" name="Google Shape;547;p27"/>
            <p:cNvSpPr/>
            <p:nvPr/>
          </p:nvSpPr>
          <p:spPr>
            <a:xfrm>
              <a:off x="8396914" y="5275178"/>
              <a:ext cx="1297718" cy="1275267"/>
            </a:xfrm>
            <a:custGeom>
              <a:avLst/>
              <a:gdLst/>
              <a:ahLst/>
              <a:cxnLst/>
              <a:rect l="l" t="t" r="r" b="b"/>
              <a:pathLst>
                <a:path w="1297718" h="1275267" extrusionOk="0">
                  <a:moveTo>
                    <a:pt x="638869" y="12"/>
                  </a:moveTo>
                  <a:cubicBezTo>
                    <a:pt x="691115" y="-1041"/>
                    <a:pt x="718821" y="67563"/>
                    <a:pt x="733227" y="108035"/>
                  </a:cubicBezTo>
                  <a:cubicBezTo>
                    <a:pt x="770099" y="211635"/>
                    <a:pt x="820742" y="308999"/>
                    <a:pt x="859322" y="412073"/>
                  </a:cubicBezTo>
                  <a:cubicBezTo>
                    <a:pt x="861024" y="416618"/>
                    <a:pt x="865299" y="419669"/>
                    <a:pt x="870153" y="419740"/>
                  </a:cubicBezTo>
                  <a:cubicBezTo>
                    <a:pt x="979122" y="421370"/>
                    <a:pt x="1162151" y="438816"/>
                    <a:pt x="1241421" y="448120"/>
                  </a:cubicBezTo>
                  <a:cubicBezTo>
                    <a:pt x="1389035" y="465492"/>
                    <a:pt x="1225913" y="588315"/>
                    <a:pt x="988904" y="767148"/>
                  </a:cubicBezTo>
                  <a:cubicBezTo>
                    <a:pt x="984943" y="770137"/>
                    <a:pt x="983272" y="775312"/>
                    <a:pt x="984731" y="780054"/>
                  </a:cubicBezTo>
                  <a:cubicBezTo>
                    <a:pt x="1159525" y="1347567"/>
                    <a:pt x="1129359" y="1303025"/>
                    <a:pt x="930212" y="1184374"/>
                  </a:cubicBezTo>
                  <a:cubicBezTo>
                    <a:pt x="754928" y="1079914"/>
                    <a:pt x="690809" y="1032299"/>
                    <a:pt x="666323" y="1015095"/>
                  </a:cubicBezTo>
                  <a:cubicBezTo>
                    <a:pt x="662102" y="1012129"/>
                    <a:pt x="656452" y="1012244"/>
                    <a:pt x="652354" y="1015376"/>
                  </a:cubicBezTo>
                  <a:cubicBezTo>
                    <a:pt x="628580" y="1033551"/>
                    <a:pt x="566433" y="1083710"/>
                    <a:pt x="395500" y="1195142"/>
                  </a:cubicBezTo>
                  <a:cubicBezTo>
                    <a:pt x="201296" y="1321718"/>
                    <a:pt x="172952" y="1367436"/>
                    <a:pt x="324728" y="793347"/>
                  </a:cubicBezTo>
                  <a:cubicBezTo>
                    <a:pt x="325996" y="788552"/>
                    <a:pt x="324118" y="783446"/>
                    <a:pt x="320040" y="780620"/>
                  </a:cubicBezTo>
                  <a:cubicBezTo>
                    <a:pt x="76015" y="611474"/>
                    <a:pt x="-91927" y="495317"/>
                    <a:pt x="54867" y="472016"/>
                  </a:cubicBezTo>
                  <a:cubicBezTo>
                    <a:pt x="133699" y="459528"/>
                    <a:pt x="315875" y="434725"/>
                    <a:pt x="424692" y="428710"/>
                  </a:cubicBezTo>
                  <a:cubicBezTo>
                    <a:pt x="429540" y="428443"/>
                    <a:pt x="433687" y="425221"/>
                    <a:pt x="435206" y="420612"/>
                  </a:cubicBezTo>
                  <a:cubicBezTo>
                    <a:pt x="469600" y="316069"/>
                    <a:pt x="516278" y="216743"/>
                    <a:pt x="548945" y="111743"/>
                  </a:cubicBezTo>
                  <a:cubicBezTo>
                    <a:pt x="561704" y="70725"/>
                    <a:pt x="586624" y="1063"/>
                    <a:pt x="638869" y="12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2E28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8" name="Google Shape;548;p27"/>
            <p:cNvGrpSpPr/>
            <p:nvPr/>
          </p:nvGrpSpPr>
          <p:grpSpPr>
            <a:xfrm>
              <a:off x="8564407" y="5460576"/>
              <a:ext cx="937212" cy="875107"/>
              <a:chOff x="8564407" y="5460576"/>
              <a:chExt cx="937212" cy="875107"/>
            </a:xfrm>
          </p:grpSpPr>
          <p:sp>
            <p:nvSpPr>
              <p:cNvPr id="549" name="Google Shape;549;p27"/>
              <p:cNvSpPr/>
              <p:nvPr/>
            </p:nvSpPr>
            <p:spPr>
              <a:xfrm>
                <a:off x="9028557" y="5460576"/>
                <a:ext cx="20960" cy="68198"/>
              </a:xfrm>
              <a:custGeom>
                <a:avLst/>
                <a:gdLst/>
                <a:ahLst/>
                <a:cxnLst/>
                <a:rect l="l" t="t" r="r" b="b"/>
                <a:pathLst>
                  <a:path w="20960" h="68198" extrusionOk="0">
                    <a:moveTo>
                      <a:pt x="8201" y="6"/>
                    </a:moveTo>
                    <a:cubicBezTo>
                      <a:pt x="-810" y="963"/>
                      <a:pt x="-205" y="9622"/>
                      <a:pt x="183" y="16480"/>
                    </a:cubicBezTo>
                    <a:cubicBezTo>
                      <a:pt x="2390" y="55631"/>
                      <a:pt x="203" y="68684"/>
                      <a:pt x="12649" y="68184"/>
                    </a:cubicBezTo>
                    <a:cubicBezTo>
                      <a:pt x="22060" y="67060"/>
                      <a:pt x="21195" y="58316"/>
                      <a:pt x="20667" y="51185"/>
                    </a:cubicBezTo>
                    <a:cubicBezTo>
                      <a:pt x="17760" y="11915"/>
                      <a:pt x="20039" y="-315"/>
                      <a:pt x="8201" y="6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9086885" y="5485971"/>
                <a:ext cx="22239" cy="32872"/>
              </a:xfrm>
              <a:custGeom>
                <a:avLst/>
                <a:gdLst/>
                <a:ahLst/>
                <a:cxnLst/>
                <a:rect l="l" t="t" r="r" b="b"/>
                <a:pathLst>
                  <a:path w="22239" h="32872" extrusionOk="0">
                    <a:moveTo>
                      <a:pt x="16860" y="2312"/>
                    </a:moveTo>
                    <a:cubicBezTo>
                      <a:pt x="12405" y="-863"/>
                      <a:pt x="6448" y="-1016"/>
                      <a:pt x="2781" y="3414"/>
                    </a:cubicBezTo>
                    <a:cubicBezTo>
                      <a:pt x="-2726" y="10063"/>
                      <a:pt x="-153" y="32495"/>
                      <a:pt x="11381" y="32868"/>
                    </a:cubicBezTo>
                    <a:cubicBezTo>
                      <a:pt x="24092" y="33281"/>
                      <a:pt x="25271" y="8309"/>
                      <a:pt x="16860" y="2312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8969492" y="5476971"/>
                <a:ext cx="23348" cy="34062"/>
              </a:xfrm>
              <a:custGeom>
                <a:avLst/>
                <a:gdLst/>
                <a:ahLst/>
                <a:cxnLst/>
                <a:rect l="l" t="t" r="r" b="b"/>
                <a:pathLst>
                  <a:path w="23348" h="34062" extrusionOk="0">
                    <a:moveTo>
                      <a:pt x="18731" y="2549"/>
                    </a:moveTo>
                    <a:cubicBezTo>
                      <a:pt x="15536" y="-246"/>
                      <a:pt x="10690" y="-1116"/>
                      <a:pt x="6574" y="1851"/>
                    </a:cubicBezTo>
                    <a:cubicBezTo>
                      <a:pt x="-630" y="7041"/>
                      <a:pt x="-3981" y="30401"/>
                      <a:pt x="7495" y="33720"/>
                    </a:cubicBezTo>
                    <a:cubicBezTo>
                      <a:pt x="20374" y="37441"/>
                      <a:pt x="29176" y="9819"/>
                      <a:pt x="18731" y="2549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9423721" y="5760365"/>
                <a:ext cx="38576" cy="26015"/>
              </a:xfrm>
              <a:custGeom>
                <a:avLst/>
                <a:gdLst/>
                <a:ahLst/>
                <a:cxnLst/>
                <a:rect l="l" t="t" r="r" b="b"/>
                <a:pathLst>
                  <a:path w="38576" h="26015" extrusionOk="0">
                    <a:moveTo>
                      <a:pt x="38329" y="13326"/>
                    </a:moveTo>
                    <a:cubicBezTo>
                      <a:pt x="39246" y="9270"/>
                      <a:pt x="37607" y="4519"/>
                      <a:pt x="33580" y="1739"/>
                    </a:cubicBezTo>
                    <a:cubicBezTo>
                      <a:pt x="25330" y="-3959"/>
                      <a:pt x="-1720" y="5161"/>
                      <a:pt x="86" y="17287"/>
                    </a:cubicBezTo>
                    <a:cubicBezTo>
                      <a:pt x="2220" y="31598"/>
                      <a:pt x="36536" y="26915"/>
                      <a:pt x="38329" y="13326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9430964" y="5804312"/>
                <a:ext cx="70655" cy="32131"/>
              </a:xfrm>
              <a:custGeom>
                <a:avLst/>
                <a:gdLst/>
                <a:ahLst/>
                <a:cxnLst/>
                <a:rect l="l" t="t" r="r" b="b"/>
                <a:pathLst>
                  <a:path w="70655" h="32131" extrusionOk="0">
                    <a:moveTo>
                      <a:pt x="70394" y="6339"/>
                    </a:moveTo>
                    <a:cubicBezTo>
                      <a:pt x="66686" y="-6347"/>
                      <a:pt x="52831" y="2309"/>
                      <a:pt x="14425" y="12259"/>
                    </a:cubicBezTo>
                    <a:cubicBezTo>
                      <a:pt x="7387" y="14082"/>
                      <a:pt x="-1616" y="15832"/>
                      <a:pt x="249" y="25368"/>
                    </a:cubicBezTo>
                    <a:cubicBezTo>
                      <a:pt x="3778" y="38029"/>
                      <a:pt x="15994" y="31148"/>
                      <a:pt x="56759" y="19201"/>
                    </a:cubicBezTo>
                    <a:cubicBezTo>
                      <a:pt x="63424" y="17248"/>
                      <a:pt x="72297" y="15460"/>
                      <a:pt x="70394" y="6339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9470117" y="5859485"/>
                <a:ext cx="29928" cy="25142"/>
              </a:xfrm>
              <a:custGeom>
                <a:avLst/>
                <a:gdLst/>
                <a:ahLst/>
                <a:cxnLst/>
                <a:rect l="l" t="t" r="r" b="b"/>
                <a:pathLst>
                  <a:path w="29928" h="25142" extrusionOk="0">
                    <a:moveTo>
                      <a:pt x="22745" y="411"/>
                    </a:moveTo>
                    <a:cubicBezTo>
                      <a:pt x="14449" y="-2387"/>
                      <a:pt x="-3254" y="9662"/>
                      <a:pt x="521" y="19423"/>
                    </a:cubicBezTo>
                    <a:cubicBezTo>
                      <a:pt x="5262" y="31686"/>
                      <a:pt x="31253" y="22262"/>
                      <a:pt x="29875" y="9652"/>
                    </a:cubicBezTo>
                    <a:cubicBezTo>
                      <a:pt x="29694" y="5760"/>
                      <a:pt x="27170" y="1903"/>
                      <a:pt x="22745" y="411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9323952" y="6214801"/>
                <a:ext cx="32237" cy="43894"/>
              </a:xfrm>
              <a:custGeom>
                <a:avLst/>
                <a:gdLst/>
                <a:ahLst/>
                <a:cxnLst/>
                <a:rect l="l" t="t" r="r" b="b"/>
                <a:pathLst>
                  <a:path w="32237" h="43894" extrusionOk="0">
                    <a:moveTo>
                      <a:pt x="4738" y="965"/>
                    </a:moveTo>
                    <a:cubicBezTo>
                      <a:pt x="-4464" y="6026"/>
                      <a:pt x="2000" y="15896"/>
                      <a:pt x="5287" y="22530"/>
                    </a:cubicBezTo>
                    <a:cubicBezTo>
                      <a:pt x="9079" y="30179"/>
                      <a:pt x="16487" y="49946"/>
                      <a:pt x="28443" y="42077"/>
                    </a:cubicBezTo>
                    <a:cubicBezTo>
                      <a:pt x="37898" y="34729"/>
                      <a:pt x="27180" y="24343"/>
                      <a:pt x="23280" y="17248"/>
                    </a:cubicBezTo>
                    <a:cubicBezTo>
                      <a:pt x="19552" y="10464"/>
                      <a:pt x="15362" y="-3832"/>
                      <a:pt x="4738" y="965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9275900" y="6242315"/>
                <a:ext cx="37024" cy="57877"/>
              </a:xfrm>
              <a:custGeom>
                <a:avLst/>
                <a:gdLst/>
                <a:ahLst/>
                <a:cxnLst/>
                <a:rect l="l" t="t" r="r" b="b"/>
                <a:pathLst>
                  <a:path w="37024" h="57877" extrusionOk="0">
                    <a:moveTo>
                      <a:pt x="5046" y="801"/>
                    </a:moveTo>
                    <a:cubicBezTo>
                      <a:pt x="-2824" y="4617"/>
                      <a:pt x="213" y="12080"/>
                      <a:pt x="2834" y="18278"/>
                    </a:cubicBezTo>
                    <a:cubicBezTo>
                      <a:pt x="16385" y="50320"/>
                      <a:pt x="22547" y="62121"/>
                      <a:pt x="32661" y="56548"/>
                    </a:cubicBezTo>
                    <a:cubicBezTo>
                      <a:pt x="42973" y="49761"/>
                      <a:pt x="32431" y="38677"/>
                      <a:pt x="27404" y="28347"/>
                    </a:cubicBezTo>
                    <a:cubicBezTo>
                      <a:pt x="19924" y="12980"/>
                      <a:pt x="17063" y="-3902"/>
                      <a:pt x="5046" y="801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9224705" y="6257336"/>
                <a:ext cx="28565" cy="41098"/>
              </a:xfrm>
              <a:custGeom>
                <a:avLst/>
                <a:gdLst/>
                <a:ahLst/>
                <a:cxnLst/>
                <a:rect l="l" t="t" r="r" b="b"/>
                <a:pathLst>
                  <a:path w="28565" h="41098" extrusionOk="0">
                    <a:moveTo>
                      <a:pt x="28566" y="27833"/>
                    </a:moveTo>
                    <a:cubicBezTo>
                      <a:pt x="28527" y="27731"/>
                      <a:pt x="28486" y="27629"/>
                      <a:pt x="28448" y="27527"/>
                    </a:cubicBezTo>
                    <a:cubicBezTo>
                      <a:pt x="27489" y="22074"/>
                      <a:pt x="25679" y="20337"/>
                      <a:pt x="20560" y="5875"/>
                    </a:cubicBezTo>
                    <a:cubicBezTo>
                      <a:pt x="16564" y="-3100"/>
                      <a:pt x="4644" y="-1116"/>
                      <a:pt x="908" y="7258"/>
                    </a:cubicBezTo>
                    <a:cubicBezTo>
                      <a:pt x="-3515" y="17179"/>
                      <a:pt x="9123" y="38104"/>
                      <a:pt x="19338" y="41098"/>
                    </a:cubicBezTo>
                    <a:lnTo>
                      <a:pt x="20213" y="40830"/>
                    </a:lnTo>
                    <a:cubicBezTo>
                      <a:pt x="25654" y="39162"/>
                      <a:pt x="28854" y="33872"/>
                      <a:pt x="28469" y="28198"/>
                    </a:cubicBezTo>
                    <a:cubicBezTo>
                      <a:pt x="28456" y="27991"/>
                      <a:pt x="28476" y="27866"/>
                      <a:pt x="28566" y="27833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8837909" y="6273149"/>
                <a:ext cx="35773" cy="43323"/>
              </a:xfrm>
              <a:custGeom>
                <a:avLst/>
                <a:gdLst/>
                <a:ahLst/>
                <a:cxnLst/>
                <a:rect l="l" t="t" r="r" b="b"/>
                <a:pathLst>
                  <a:path w="35773" h="43323" extrusionOk="0">
                    <a:moveTo>
                      <a:pt x="32093" y="1719"/>
                    </a:moveTo>
                    <a:cubicBezTo>
                      <a:pt x="23753" y="-3755"/>
                      <a:pt x="18504" y="5093"/>
                      <a:pt x="14066" y="10814"/>
                    </a:cubicBezTo>
                    <a:cubicBezTo>
                      <a:pt x="8628" y="17823"/>
                      <a:pt x="-7806" y="33501"/>
                      <a:pt x="4423" y="41826"/>
                    </a:cubicBezTo>
                    <a:cubicBezTo>
                      <a:pt x="15345" y="48070"/>
                      <a:pt x="21076" y="33203"/>
                      <a:pt x="25907" y="26380"/>
                    </a:cubicBezTo>
                    <a:cubicBezTo>
                      <a:pt x="30452" y="19958"/>
                      <a:pt x="41494" y="9006"/>
                      <a:pt x="32093" y="1719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8754397" y="6250615"/>
                <a:ext cx="60650" cy="85068"/>
              </a:xfrm>
              <a:custGeom>
                <a:avLst/>
                <a:gdLst/>
                <a:ahLst/>
                <a:cxnLst/>
                <a:rect l="l" t="t" r="r" b="b"/>
                <a:pathLst>
                  <a:path w="60650" h="85068" extrusionOk="0">
                    <a:moveTo>
                      <a:pt x="56536" y="1647"/>
                    </a:moveTo>
                    <a:cubicBezTo>
                      <a:pt x="46108" y="-4214"/>
                      <a:pt x="45828" y="3203"/>
                      <a:pt x="6191" y="63082"/>
                    </a:cubicBezTo>
                    <a:cubicBezTo>
                      <a:pt x="2034" y="69361"/>
                      <a:pt x="-4223" y="77403"/>
                      <a:pt x="4094" y="83422"/>
                    </a:cubicBezTo>
                    <a:cubicBezTo>
                      <a:pt x="13298" y="89041"/>
                      <a:pt x="18499" y="78995"/>
                      <a:pt x="22756" y="72539"/>
                    </a:cubicBezTo>
                    <a:cubicBezTo>
                      <a:pt x="33395" y="56402"/>
                      <a:pt x="43840" y="40099"/>
                      <a:pt x="53810" y="23538"/>
                    </a:cubicBezTo>
                    <a:cubicBezTo>
                      <a:pt x="57681" y="17106"/>
                      <a:pt x="65447" y="7621"/>
                      <a:pt x="56536" y="1647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8742184" y="6217648"/>
                <a:ext cx="35039" cy="35541"/>
              </a:xfrm>
              <a:custGeom>
                <a:avLst/>
                <a:gdLst/>
                <a:ahLst/>
                <a:cxnLst/>
                <a:rect l="l" t="t" r="r" b="b"/>
                <a:pathLst>
                  <a:path w="35039" h="35541" extrusionOk="0">
                    <a:moveTo>
                      <a:pt x="35008" y="10611"/>
                    </a:moveTo>
                    <a:cubicBezTo>
                      <a:pt x="34475" y="5428"/>
                      <a:pt x="30734" y="1465"/>
                      <a:pt x="26416" y="465"/>
                    </a:cubicBezTo>
                    <a:cubicBezTo>
                      <a:pt x="13291" y="-3996"/>
                      <a:pt x="-8500" y="24901"/>
                      <a:pt x="3471" y="33900"/>
                    </a:cubicBezTo>
                    <a:cubicBezTo>
                      <a:pt x="13738" y="41615"/>
                      <a:pt x="35988" y="20152"/>
                      <a:pt x="35008" y="10611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8630475" y="5774170"/>
                <a:ext cx="42530" cy="25480"/>
              </a:xfrm>
              <a:custGeom>
                <a:avLst/>
                <a:gdLst/>
                <a:ahLst/>
                <a:cxnLst/>
                <a:rect l="l" t="t" r="r" b="b"/>
                <a:pathLst>
                  <a:path w="42530" h="25480" extrusionOk="0">
                    <a:moveTo>
                      <a:pt x="37" y="13324"/>
                    </a:moveTo>
                    <a:cubicBezTo>
                      <a:pt x="1124" y="25628"/>
                      <a:pt x="32178" y="28714"/>
                      <a:pt x="38916" y="22024"/>
                    </a:cubicBezTo>
                    <a:cubicBezTo>
                      <a:pt x="43305" y="17665"/>
                      <a:pt x="43583" y="10935"/>
                      <a:pt x="40368" y="6808"/>
                    </a:cubicBezTo>
                    <a:cubicBezTo>
                      <a:pt x="33753" y="-4200"/>
                      <a:pt x="-1295" y="-1739"/>
                      <a:pt x="37" y="13324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8564407" y="5825695"/>
                <a:ext cx="102866" cy="20080"/>
              </a:xfrm>
              <a:custGeom>
                <a:avLst/>
                <a:gdLst/>
                <a:ahLst/>
                <a:cxnLst/>
                <a:rect l="l" t="t" r="r" b="b"/>
                <a:pathLst>
                  <a:path w="102866" h="20080" extrusionOk="0">
                    <a:moveTo>
                      <a:pt x="81113" y="1409"/>
                    </a:moveTo>
                    <a:cubicBezTo>
                      <a:pt x="60715" y="297"/>
                      <a:pt x="40262" y="-325"/>
                      <a:pt x="19836" y="175"/>
                    </a:cubicBezTo>
                    <a:cubicBezTo>
                      <a:pt x="11966" y="366"/>
                      <a:pt x="-31" y="-567"/>
                      <a:pt x="0" y="10510"/>
                    </a:cubicBezTo>
                    <a:cubicBezTo>
                      <a:pt x="893" y="21444"/>
                      <a:pt x="12494" y="19536"/>
                      <a:pt x="20311" y="19342"/>
                    </a:cubicBezTo>
                    <a:cubicBezTo>
                      <a:pt x="89828" y="17610"/>
                      <a:pt x="101615" y="25609"/>
                      <a:pt x="102865" y="11642"/>
                    </a:cubicBezTo>
                    <a:cubicBezTo>
                      <a:pt x="102988" y="195"/>
                      <a:pt x="88883" y="1833"/>
                      <a:pt x="81113" y="1409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8625175" y="5877778"/>
                <a:ext cx="36214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36214" h="23925" extrusionOk="0">
                    <a:moveTo>
                      <a:pt x="276" y="15941"/>
                    </a:moveTo>
                    <a:cubicBezTo>
                      <a:pt x="4212" y="31221"/>
                      <a:pt x="46476" y="22807"/>
                      <a:pt x="33878" y="5555"/>
                    </a:cubicBezTo>
                    <a:cubicBezTo>
                      <a:pt x="27250" y="-6241"/>
                      <a:pt x="-3207" y="2421"/>
                      <a:pt x="276" y="15941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4" name="Google Shape;564;p27"/>
          <p:cNvSpPr txBox="1"/>
          <p:nvPr/>
        </p:nvSpPr>
        <p:spPr>
          <a:xfrm>
            <a:off x="2418804" y="7421437"/>
            <a:ext cx="3246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Elaborate on the 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27"/>
          <p:cNvSpPr txBox="1"/>
          <p:nvPr/>
        </p:nvSpPr>
        <p:spPr>
          <a:xfrm>
            <a:off x="7530317" y="7421437"/>
            <a:ext cx="3246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Elaborate on the 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27"/>
          <p:cNvSpPr txBox="1"/>
          <p:nvPr/>
        </p:nvSpPr>
        <p:spPr>
          <a:xfrm>
            <a:off x="12638870" y="7421437"/>
            <a:ext cx="3246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Elaborate on the 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28"/>
          <p:cNvPicPr preferRelativeResize="0"/>
          <p:nvPr/>
        </p:nvPicPr>
        <p:blipFill rotWithShape="1">
          <a:blip r:embed="rId1"/>
          <a:srcRect r="915" b="165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28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573" name="Google Shape;573;p28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74" name="Google Shape;574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5" name="Google Shape;575;p28"/>
          <p:cNvCxnSpPr/>
          <p:nvPr/>
        </p:nvCxnSpPr>
        <p:spPr>
          <a:xfrm>
            <a:off x="2111896" y="5482667"/>
            <a:ext cx="14080697" cy="0"/>
          </a:xfrm>
          <a:prstGeom prst="straightConnector1">
            <a:avLst/>
          </a:prstGeom>
          <a:noFill/>
          <a:ln w="57150" cap="flat" cmpd="sng">
            <a:solidFill>
              <a:srgbClr val="545454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6" name="Google Shape;576;p28"/>
          <p:cNvSpPr/>
          <p:nvPr/>
        </p:nvSpPr>
        <p:spPr>
          <a:xfrm>
            <a:off x="2929194" y="4030151"/>
            <a:ext cx="1474010" cy="1474010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577" name="Google Shape;577;p28"/>
          <p:cNvSpPr/>
          <p:nvPr/>
        </p:nvSpPr>
        <p:spPr>
          <a:xfrm>
            <a:off x="2848931" y="3996803"/>
            <a:ext cx="1282926" cy="1282926"/>
          </a:xfrm>
          <a:custGeom>
            <a:avLst/>
            <a:gdLst/>
            <a:ahLst/>
            <a:cxnLst/>
            <a:rect l="l" t="t" r="r" b="b"/>
            <a:pathLst>
              <a:path w="1282926" h="1282926" extrusionOk="0">
                <a:moveTo>
                  <a:pt x="1282927" y="641463"/>
                </a:moveTo>
                <a:cubicBezTo>
                  <a:pt x="1282927" y="995735"/>
                  <a:pt x="995735" y="1282927"/>
                  <a:pt x="641463" y="1282927"/>
                </a:cubicBezTo>
                <a:cubicBezTo>
                  <a:pt x="287192" y="1282927"/>
                  <a:pt x="0" y="995735"/>
                  <a:pt x="0" y="641463"/>
                </a:cubicBezTo>
                <a:cubicBezTo>
                  <a:pt x="0" y="287192"/>
                  <a:pt x="287192" y="0"/>
                  <a:pt x="641463" y="0"/>
                </a:cubicBezTo>
                <a:cubicBezTo>
                  <a:pt x="995735" y="0"/>
                  <a:pt x="1282927" y="287192"/>
                  <a:pt x="1282927" y="6414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8"/>
          <p:cNvSpPr/>
          <p:nvPr/>
        </p:nvSpPr>
        <p:spPr>
          <a:xfrm>
            <a:off x="2835825" y="3983697"/>
            <a:ext cx="1309139" cy="1309139"/>
          </a:xfrm>
          <a:custGeom>
            <a:avLst/>
            <a:gdLst/>
            <a:ahLst/>
            <a:cxnLst/>
            <a:rect l="l" t="t" r="r" b="b"/>
            <a:pathLst>
              <a:path w="1309139" h="1309139" extrusionOk="0">
                <a:moveTo>
                  <a:pt x="1117417" y="191723"/>
                </a:moveTo>
                <a:cubicBezTo>
                  <a:pt x="993795" y="68076"/>
                  <a:pt x="829412" y="0"/>
                  <a:pt x="654570" y="0"/>
                </a:cubicBezTo>
                <a:cubicBezTo>
                  <a:pt x="479728" y="0"/>
                  <a:pt x="315345" y="68076"/>
                  <a:pt x="191723" y="191723"/>
                </a:cubicBezTo>
                <a:cubicBezTo>
                  <a:pt x="68102" y="315371"/>
                  <a:pt x="0" y="479728"/>
                  <a:pt x="0" y="654570"/>
                </a:cubicBezTo>
                <a:cubicBezTo>
                  <a:pt x="0" y="829412"/>
                  <a:pt x="68076" y="993795"/>
                  <a:pt x="191723" y="1117417"/>
                </a:cubicBezTo>
                <a:cubicBezTo>
                  <a:pt x="315371" y="1241038"/>
                  <a:pt x="479728" y="1309140"/>
                  <a:pt x="654570" y="1309140"/>
                </a:cubicBezTo>
                <a:cubicBezTo>
                  <a:pt x="829412" y="1309140"/>
                  <a:pt x="993795" y="1241064"/>
                  <a:pt x="1117417" y="1117417"/>
                </a:cubicBezTo>
                <a:cubicBezTo>
                  <a:pt x="1241038" y="993769"/>
                  <a:pt x="1309140" y="829412"/>
                  <a:pt x="1309140" y="654570"/>
                </a:cubicBezTo>
                <a:cubicBezTo>
                  <a:pt x="1309140" y="479728"/>
                  <a:pt x="1241064" y="315345"/>
                  <a:pt x="1117417" y="191723"/>
                </a:cubicBezTo>
                <a:close/>
                <a:moveTo>
                  <a:pt x="1098884" y="1098884"/>
                </a:moveTo>
                <a:cubicBezTo>
                  <a:pt x="980190" y="1217577"/>
                  <a:pt x="822413" y="1282927"/>
                  <a:pt x="654570" y="1282927"/>
                </a:cubicBezTo>
                <a:cubicBezTo>
                  <a:pt x="486727" y="1282927"/>
                  <a:pt x="328923" y="1217577"/>
                  <a:pt x="210256" y="1098884"/>
                </a:cubicBezTo>
                <a:cubicBezTo>
                  <a:pt x="91563" y="980217"/>
                  <a:pt x="26213" y="822413"/>
                  <a:pt x="26213" y="654570"/>
                </a:cubicBezTo>
                <a:cubicBezTo>
                  <a:pt x="26213" y="486727"/>
                  <a:pt x="91563" y="328923"/>
                  <a:pt x="210256" y="210256"/>
                </a:cubicBezTo>
                <a:cubicBezTo>
                  <a:pt x="328950" y="91563"/>
                  <a:pt x="486727" y="26213"/>
                  <a:pt x="654570" y="26213"/>
                </a:cubicBezTo>
                <a:cubicBezTo>
                  <a:pt x="822413" y="26213"/>
                  <a:pt x="980217" y="91563"/>
                  <a:pt x="1098884" y="210256"/>
                </a:cubicBezTo>
                <a:cubicBezTo>
                  <a:pt x="1217577" y="328950"/>
                  <a:pt x="1282927" y="486727"/>
                  <a:pt x="1282927" y="654570"/>
                </a:cubicBezTo>
                <a:cubicBezTo>
                  <a:pt x="1282927" y="822413"/>
                  <a:pt x="1217577" y="980217"/>
                  <a:pt x="1098884" y="1098884"/>
                </a:cubicBezTo>
                <a:close/>
                <a:moveTo>
                  <a:pt x="667677" y="1168742"/>
                </a:moveTo>
                <a:lnTo>
                  <a:pt x="667677" y="1242192"/>
                </a:lnTo>
                <a:cubicBezTo>
                  <a:pt x="667677" y="1249426"/>
                  <a:pt x="661805" y="1255298"/>
                  <a:pt x="654570" y="1255298"/>
                </a:cubicBezTo>
                <a:cubicBezTo>
                  <a:pt x="647335" y="1255298"/>
                  <a:pt x="641463" y="1249426"/>
                  <a:pt x="641463" y="1242192"/>
                </a:cubicBezTo>
                <a:lnTo>
                  <a:pt x="641463" y="1168742"/>
                </a:lnTo>
                <a:cubicBezTo>
                  <a:pt x="641463" y="1161507"/>
                  <a:pt x="647335" y="1155635"/>
                  <a:pt x="654570" y="1155635"/>
                </a:cubicBezTo>
                <a:cubicBezTo>
                  <a:pt x="661805" y="1155635"/>
                  <a:pt x="667677" y="1161507"/>
                  <a:pt x="667677" y="1168742"/>
                </a:cubicBezTo>
                <a:close/>
                <a:moveTo>
                  <a:pt x="959744" y="1156946"/>
                </a:moveTo>
                <a:cubicBezTo>
                  <a:pt x="963362" y="1163211"/>
                  <a:pt x="961212" y="1171232"/>
                  <a:pt x="954947" y="1174850"/>
                </a:cubicBezTo>
                <a:cubicBezTo>
                  <a:pt x="952876" y="1176056"/>
                  <a:pt x="950622" y="1176606"/>
                  <a:pt x="948394" y="1176606"/>
                </a:cubicBezTo>
                <a:cubicBezTo>
                  <a:pt x="943859" y="1176606"/>
                  <a:pt x="939455" y="1174247"/>
                  <a:pt x="937044" y="1170053"/>
                </a:cubicBezTo>
                <a:lnTo>
                  <a:pt x="900345" y="1106512"/>
                </a:lnTo>
                <a:cubicBezTo>
                  <a:pt x="896728" y="1100247"/>
                  <a:pt x="898877" y="1092226"/>
                  <a:pt x="905142" y="1088608"/>
                </a:cubicBezTo>
                <a:cubicBezTo>
                  <a:pt x="911407" y="1084991"/>
                  <a:pt x="919428" y="1087140"/>
                  <a:pt x="923046" y="1093405"/>
                </a:cubicBezTo>
                <a:lnTo>
                  <a:pt x="959744" y="1156946"/>
                </a:lnTo>
                <a:close/>
                <a:moveTo>
                  <a:pt x="1174850" y="954947"/>
                </a:moveTo>
                <a:cubicBezTo>
                  <a:pt x="1172412" y="959141"/>
                  <a:pt x="1168008" y="961500"/>
                  <a:pt x="1163499" y="961500"/>
                </a:cubicBezTo>
                <a:cubicBezTo>
                  <a:pt x="1161271" y="961500"/>
                  <a:pt x="1159017" y="960924"/>
                  <a:pt x="1156946" y="959744"/>
                </a:cubicBezTo>
                <a:lnTo>
                  <a:pt x="1093405" y="923046"/>
                </a:lnTo>
                <a:cubicBezTo>
                  <a:pt x="1087140" y="919428"/>
                  <a:pt x="1084991" y="911407"/>
                  <a:pt x="1088608" y="905142"/>
                </a:cubicBezTo>
                <a:cubicBezTo>
                  <a:pt x="1092226" y="898877"/>
                  <a:pt x="1100247" y="896728"/>
                  <a:pt x="1106512" y="900345"/>
                </a:cubicBezTo>
                <a:lnTo>
                  <a:pt x="1170053" y="937044"/>
                </a:lnTo>
                <a:cubicBezTo>
                  <a:pt x="1176318" y="940661"/>
                  <a:pt x="1178467" y="948682"/>
                  <a:pt x="1174850" y="954947"/>
                </a:cubicBezTo>
                <a:close/>
                <a:moveTo>
                  <a:pt x="1255324" y="654570"/>
                </a:moveTo>
                <a:cubicBezTo>
                  <a:pt x="1255324" y="661805"/>
                  <a:pt x="1249453" y="667677"/>
                  <a:pt x="1242218" y="667677"/>
                </a:cubicBezTo>
                <a:lnTo>
                  <a:pt x="1168768" y="667677"/>
                </a:lnTo>
                <a:cubicBezTo>
                  <a:pt x="1161533" y="667677"/>
                  <a:pt x="1155662" y="661805"/>
                  <a:pt x="1155662" y="654570"/>
                </a:cubicBezTo>
                <a:cubicBezTo>
                  <a:pt x="1155662" y="647335"/>
                  <a:pt x="1161533" y="641463"/>
                  <a:pt x="1168768" y="641463"/>
                </a:cubicBezTo>
                <a:lnTo>
                  <a:pt x="1242218" y="641463"/>
                </a:lnTo>
                <a:cubicBezTo>
                  <a:pt x="1249453" y="641463"/>
                  <a:pt x="1255324" y="647335"/>
                  <a:pt x="1255324" y="654570"/>
                </a:cubicBezTo>
                <a:close/>
                <a:moveTo>
                  <a:pt x="1088582" y="403998"/>
                </a:moveTo>
                <a:cubicBezTo>
                  <a:pt x="1084965" y="397733"/>
                  <a:pt x="1087114" y="389712"/>
                  <a:pt x="1093379" y="386094"/>
                </a:cubicBezTo>
                <a:lnTo>
                  <a:pt x="1156920" y="349396"/>
                </a:lnTo>
                <a:cubicBezTo>
                  <a:pt x="1163185" y="345778"/>
                  <a:pt x="1171206" y="347928"/>
                  <a:pt x="1174824" y="354193"/>
                </a:cubicBezTo>
                <a:cubicBezTo>
                  <a:pt x="1178441" y="360458"/>
                  <a:pt x="1176291" y="368479"/>
                  <a:pt x="1170027" y="372096"/>
                </a:cubicBezTo>
                <a:lnTo>
                  <a:pt x="1106486" y="408795"/>
                </a:lnTo>
                <a:cubicBezTo>
                  <a:pt x="1104415" y="409975"/>
                  <a:pt x="1102161" y="410551"/>
                  <a:pt x="1099932" y="410551"/>
                </a:cubicBezTo>
                <a:cubicBezTo>
                  <a:pt x="1095424" y="410551"/>
                  <a:pt x="1091020" y="408192"/>
                  <a:pt x="1088582" y="403998"/>
                </a:cubicBezTo>
                <a:close/>
                <a:moveTo>
                  <a:pt x="959744" y="152194"/>
                </a:moveTo>
                <a:lnTo>
                  <a:pt x="923046" y="215735"/>
                </a:lnTo>
                <a:cubicBezTo>
                  <a:pt x="920608" y="219929"/>
                  <a:pt x="916204" y="222288"/>
                  <a:pt x="911695" y="222288"/>
                </a:cubicBezTo>
                <a:cubicBezTo>
                  <a:pt x="909467" y="222288"/>
                  <a:pt x="907213" y="221711"/>
                  <a:pt x="905142" y="220532"/>
                </a:cubicBezTo>
                <a:cubicBezTo>
                  <a:pt x="898877" y="216914"/>
                  <a:pt x="896728" y="208893"/>
                  <a:pt x="900345" y="202628"/>
                </a:cubicBezTo>
                <a:lnTo>
                  <a:pt x="937044" y="139087"/>
                </a:lnTo>
                <a:cubicBezTo>
                  <a:pt x="940661" y="132822"/>
                  <a:pt x="948682" y="130673"/>
                  <a:pt x="954947" y="134290"/>
                </a:cubicBezTo>
                <a:cubicBezTo>
                  <a:pt x="961212" y="137908"/>
                  <a:pt x="963362" y="145929"/>
                  <a:pt x="959744" y="152194"/>
                </a:cubicBezTo>
                <a:close/>
                <a:moveTo>
                  <a:pt x="641463" y="140398"/>
                </a:moveTo>
                <a:lnTo>
                  <a:pt x="641463" y="66949"/>
                </a:lnTo>
                <a:cubicBezTo>
                  <a:pt x="641463" y="59714"/>
                  <a:pt x="647335" y="53842"/>
                  <a:pt x="654570" y="53842"/>
                </a:cubicBezTo>
                <a:cubicBezTo>
                  <a:pt x="661805" y="53842"/>
                  <a:pt x="667677" y="59714"/>
                  <a:pt x="667677" y="66949"/>
                </a:cubicBezTo>
                <a:lnTo>
                  <a:pt x="667677" y="140398"/>
                </a:lnTo>
                <a:cubicBezTo>
                  <a:pt x="667677" y="147633"/>
                  <a:pt x="661805" y="153505"/>
                  <a:pt x="654570" y="153505"/>
                </a:cubicBezTo>
                <a:cubicBezTo>
                  <a:pt x="647335" y="153505"/>
                  <a:pt x="641463" y="147633"/>
                  <a:pt x="641463" y="140398"/>
                </a:cubicBezTo>
                <a:close/>
                <a:moveTo>
                  <a:pt x="408795" y="202654"/>
                </a:moveTo>
                <a:cubicBezTo>
                  <a:pt x="412412" y="208919"/>
                  <a:pt x="410263" y="216941"/>
                  <a:pt x="403998" y="220558"/>
                </a:cubicBezTo>
                <a:cubicBezTo>
                  <a:pt x="401927" y="221738"/>
                  <a:pt x="399673" y="222314"/>
                  <a:pt x="397445" y="222314"/>
                </a:cubicBezTo>
                <a:cubicBezTo>
                  <a:pt x="392910" y="222314"/>
                  <a:pt x="388506" y="219955"/>
                  <a:pt x="386094" y="215761"/>
                </a:cubicBezTo>
                <a:lnTo>
                  <a:pt x="349396" y="152220"/>
                </a:lnTo>
                <a:cubicBezTo>
                  <a:pt x="345778" y="145955"/>
                  <a:pt x="347928" y="137934"/>
                  <a:pt x="354193" y="134316"/>
                </a:cubicBezTo>
                <a:cubicBezTo>
                  <a:pt x="360458" y="130699"/>
                  <a:pt x="368479" y="132849"/>
                  <a:pt x="372096" y="139113"/>
                </a:cubicBezTo>
                <a:lnTo>
                  <a:pt x="408795" y="202654"/>
                </a:lnTo>
                <a:close/>
                <a:moveTo>
                  <a:pt x="220558" y="403998"/>
                </a:moveTo>
                <a:cubicBezTo>
                  <a:pt x="218120" y="408192"/>
                  <a:pt x="213716" y="410551"/>
                  <a:pt x="209208" y="410551"/>
                </a:cubicBezTo>
                <a:cubicBezTo>
                  <a:pt x="206979" y="410551"/>
                  <a:pt x="204725" y="409975"/>
                  <a:pt x="202654" y="408795"/>
                </a:cubicBezTo>
                <a:lnTo>
                  <a:pt x="139113" y="372096"/>
                </a:lnTo>
                <a:cubicBezTo>
                  <a:pt x="132849" y="368479"/>
                  <a:pt x="130699" y="360458"/>
                  <a:pt x="134316" y="354193"/>
                </a:cubicBezTo>
                <a:cubicBezTo>
                  <a:pt x="137934" y="347928"/>
                  <a:pt x="145955" y="345778"/>
                  <a:pt x="152220" y="349396"/>
                </a:cubicBezTo>
                <a:lnTo>
                  <a:pt x="215761" y="386094"/>
                </a:lnTo>
                <a:cubicBezTo>
                  <a:pt x="222026" y="389712"/>
                  <a:pt x="224175" y="397733"/>
                  <a:pt x="220558" y="403998"/>
                </a:cubicBezTo>
                <a:close/>
                <a:moveTo>
                  <a:pt x="140398" y="667677"/>
                </a:moveTo>
                <a:lnTo>
                  <a:pt x="66949" y="667677"/>
                </a:lnTo>
                <a:cubicBezTo>
                  <a:pt x="59714" y="667677"/>
                  <a:pt x="53842" y="661805"/>
                  <a:pt x="53842" y="654570"/>
                </a:cubicBezTo>
                <a:cubicBezTo>
                  <a:pt x="53842" y="647335"/>
                  <a:pt x="59714" y="641463"/>
                  <a:pt x="66949" y="641463"/>
                </a:cubicBezTo>
                <a:lnTo>
                  <a:pt x="140398" y="641463"/>
                </a:lnTo>
                <a:cubicBezTo>
                  <a:pt x="147633" y="641463"/>
                  <a:pt x="153505" y="647335"/>
                  <a:pt x="153505" y="654570"/>
                </a:cubicBezTo>
                <a:cubicBezTo>
                  <a:pt x="153505" y="661805"/>
                  <a:pt x="147633" y="667677"/>
                  <a:pt x="140398" y="667677"/>
                </a:cubicBezTo>
                <a:close/>
                <a:moveTo>
                  <a:pt x="220558" y="905142"/>
                </a:moveTo>
                <a:cubicBezTo>
                  <a:pt x="224175" y="911407"/>
                  <a:pt x="222026" y="919428"/>
                  <a:pt x="215761" y="923046"/>
                </a:cubicBezTo>
                <a:lnTo>
                  <a:pt x="152220" y="959744"/>
                </a:lnTo>
                <a:cubicBezTo>
                  <a:pt x="150149" y="960950"/>
                  <a:pt x="147895" y="961500"/>
                  <a:pt x="145667" y="961500"/>
                </a:cubicBezTo>
                <a:cubicBezTo>
                  <a:pt x="141132" y="961500"/>
                  <a:pt x="136728" y="959141"/>
                  <a:pt x="134316" y="954947"/>
                </a:cubicBezTo>
                <a:cubicBezTo>
                  <a:pt x="130699" y="948682"/>
                  <a:pt x="132849" y="940661"/>
                  <a:pt x="139113" y="937044"/>
                </a:cubicBezTo>
                <a:lnTo>
                  <a:pt x="202654" y="900345"/>
                </a:lnTo>
                <a:cubicBezTo>
                  <a:pt x="208919" y="896728"/>
                  <a:pt x="216941" y="898877"/>
                  <a:pt x="220558" y="905142"/>
                </a:cubicBezTo>
                <a:close/>
                <a:moveTo>
                  <a:pt x="408795" y="1106486"/>
                </a:moveTo>
                <a:lnTo>
                  <a:pt x="372096" y="1170027"/>
                </a:lnTo>
                <a:cubicBezTo>
                  <a:pt x="369659" y="1174221"/>
                  <a:pt x="365255" y="1176580"/>
                  <a:pt x="360746" y="1176580"/>
                </a:cubicBezTo>
                <a:cubicBezTo>
                  <a:pt x="358518" y="1176580"/>
                  <a:pt x="356264" y="1176003"/>
                  <a:pt x="354193" y="1174824"/>
                </a:cubicBezTo>
                <a:cubicBezTo>
                  <a:pt x="347928" y="1171206"/>
                  <a:pt x="345778" y="1163185"/>
                  <a:pt x="349396" y="1156920"/>
                </a:cubicBezTo>
                <a:lnTo>
                  <a:pt x="386094" y="1093379"/>
                </a:lnTo>
                <a:cubicBezTo>
                  <a:pt x="389712" y="1087114"/>
                  <a:pt x="397733" y="1084965"/>
                  <a:pt x="403998" y="1088582"/>
                </a:cubicBezTo>
                <a:cubicBezTo>
                  <a:pt x="410263" y="1092226"/>
                  <a:pt x="412412" y="1100221"/>
                  <a:pt x="408795" y="1106486"/>
                </a:cubicBezTo>
                <a:close/>
                <a:moveTo>
                  <a:pt x="884879" y="654570"/>
                </a:moveTo>
                <a:cubicBezTo>
                  <a:pt x="884879" y="661805"/>
                  <a:pt x="879007" y="667677"/>
                  <a:pt x="871773" y="667677"/>
                </a:cubicBezTo>
                <a:lnTo>
                  <a:pt x="654570" y="667677"/>
                </a:lnTo>
                <a:cubicBezTo>
                  <a:pt x="647335" y="667677"/>
                  <a:pt x="641463" y="661805"/>
                  <a:pt x="641463" y="654570"/>
                </a:cubicBezTo>
                <a:lnTo>
                  <a:pt x="641463" y="284440"/>
                </a:lnTo>
                <a:cubicBezTo>
                  <a:pt x="641463" y="277205"/>
                  <a:pt x="647335" y="271333"/>
                  <a:pt x="654570" y="271333"/>
                </a:cubicBezTo>
                <a:cubicBezTo>
                  <a:pt x="661805" y="271333"/>
                  <a:pt x="667677" y="277205"/>
                  <a:pt x="667677" y="284440"/>
                </a:cubicBezTo>
                <a:lnTo>
                  <a:pt x="667677" y="641463"/>
                </a:lnTo>
                <a:lnTo>
                  <a:pt x="871773" y="641463"/>
                </a:lnTo>
                <a:cubicBezTo>
                  <a:pt x="879034" y="641463"/>
                  <a:pt x="884879" y="647335"/>
                  <a:pt x="884879" y="654570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8"/>
          <p:cNvSpPr/>
          <p:nvPr/>
        </p:nvSpPr>
        <p:spPr>
          <a:xfrm>
            <a:off x="6365879" y="4030150"/>
            <a:ext cx="1474010" cy="1474010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580" name="Google Shape;580;p28"/>
          <p:cNvSpPr/>
          <p:nvPr/>
        </p:nvSpPr>
        <p:spPr>
          <a:xfrm>
            <a:off x="6222714" y="4025651"/>
            <a:ext cx="1266489" cy="1266387"/>
          </a:xfrm>
          <a:custGeom>
            <a:avLst/>
            <a:gdLst/>
            <a:ahLst/>
            <a:cxnLst/>
            <a:rect l="l" t="t" r="r" b="b"/>
            <a:pathLst>
              <a:path w="1266489" h="1266387" extrusionOk="0">
                <a:moveTo>
                  <a:pt x="1239294" y="505345"/>
                </a:moveTo>
                <a:lnTo>
                  <a:pt x="1098708" y="505345"/>
                </a:lnTo>
                <a:cubicBezTo>
                  <a:pt x="1097897" y="505345"/>
                  <a:pt x="1097163" y="504838"/>
                  <a:pt x="1096961" y="504079"/>
                </a:cubicBezTo>
                <a:cubicBezTo>
                  <a:pt x="1086553" y="466704"/>
                  <a:pt x="1071563" y="430570"/>
                  <a:pt x="1052420" y="396689"/>
                </a:cubicBezTo>
                <a:cubicBezTo>
                  <a:pt x="1052040" y="396006"/>
                  <a:pt x="1052166" y="395119"/>
                  <a:pt x="1052749" y="394537"/>
                </a:cubicBezTo>
                <a:lnTo>
                  <a:pt x="1152187" y="295099"/>
                </a:lnTo>
                <a:cubicBezTo>
                  <a:pt x="1157327" y="289959"/>
                  <a:pt x="1160164" y="283147"/>
                  <a:pt x="1160164" y="275880"/>
                </a:cubicBezTo>
                <a:cubicBezTo>
                  <a:pt x="1160164" y="268612"/>
                  <a:pt x="1157327" y="261776"/>
                  <a:pt x="1152187" y="256635"/>
                </a:cubicBezTo>
                <a:lnTo>
                  <a:pt x="1009829" y="114302"/>
                </a:lnTo>
                <a:cubicBezTo>
                  <a:pt x="999219" y="103718"/>
                  <a:pt x="981975" y="103718"/>
                  <a:pt x="971365" y="114302"/>
                </a:cubicBezTo>
                <a:lnTo>
                  <a:pt x="871901" y="213715"/>
                </a:lnTo>
                <a:cubicBezTo>
                  <a:pt x="871319" y="214297"/>
                  <a:pt x="870433" y="214449"/>
                  <a:pt x="869749" y="214069"/>
                </a:cubicBezTo>
                <a:cubicBezTo>
                  <a:pt x="835793" y="194850"/>
                  <a:pt x="799633" y="179860"/>
                  <a:pt x="762360" y="169503"/>
                </a:cubicBezTo>
                <a:cubicBezTo>
                  <a:pt x="761600" y="169301"/>
                  <a:pt x="761094" y="168566"/>
                  <a:pt x="761094" y="167756"/>
                </a:cubicBezTo>
                <a:lnTo>
                  <a:pt x="761094" y="27195"/>
                </a:lnTo>
                <a:cubicBezTo>
                  <a:pt x="761094" y="12180"/>
                  <a:pt x="748889" y="0"/>
                  <a:pt x="733898" y="0"/>
                </a:cubicBezTo>
                <a:lnTo>
                  <a:pt x="532591" y="0"/>
                </a:lnTo>
                <a:cubicBezTo>
                  <a:pt x="517600" y="0"/>
                  <a:pt x="505395" y="12180"/>
                  <a:pt x="505395" y="27195"/>
                </a:cubicBezTo>
                <a:lnTo>
                  <a:pt x="505395" y="167756"/>
                </a:lnTo>
                <a:cubicBezTo>
                  <a:pt x="505395" y="168592"/>
                  <a:pt x="504889" y="169301"/>
                  <a:pt x="504129" y="169503"/>
                </a:cubicBezTo>
                <a:cubicBezTo>
                  <a:pt x="466831" y="179885"/>
                  <a:pt x="430671" y="194876"/>
                  <a:pt x="396715" y="214095"/>
                </a:cubicBezTo>
                <a:cubicBezTo>
                  <a:pt x="396056" y="214475"/>
                  <a:pt x="395170" y="214323"/>
                  <a:pt x="394588" y="213740"/>
                </a:cubicBezTo>
                <a:lnTo>
                  <a:pt x="295124" y="114302"/>
                </a:lnTo>
                <a:cubicBezTo>
                  <a:pt x="284514" y="103718"/>
                  <a:pt x="267270" y="103718"/>
                  <a:pt x="256661" y="114302"/>
                </a:cubicBezTo>
                <a:lnTo>
                  <a:pt x="114277" y="256661"/>
                </a:lnTo>
                <a:cubicBezTo>
                  <a:pt x="109136" y="261801"/>
                  <a:pt x="106300" y="268638"/>
                  <a:pt x="106300" y="275905"/>
                </a:cubicBezTo>
                <a:cubicBezTo>
                  <a:pt x="106300" y="283172"/>
                  <a:pt x="109136" y="290009"/>
                  <a:pt x="114277" y="295150"/>
                </a:cubicBezTo>
                <a:lnTo>
                  <a:pt x="213740" y="394537"/>
                </a:lnTo>
                <a:cubicBezTo>
                  <a:pt x="214323" y="395119"/>
                  <a:pt x="214449" y="396006"/>
                  <a:pt x="214069" y="396689"/>
                </a:cubicBezTo>
                <a:cubicBezTo>
                  <a:pt x="194876" y="430696"/>
                  <a:pt x="179885" y="466831"/>
                  <a:pt x="169529" y="504079"/>
                </a:cubicBezTo>
                <a:cubicBezTo>
                  <a:pt x="169326" y="504838"/>
                  <a:pt x="168592" y="505345"/>
                  <a:pt x="167756" y="505345"/>
                </a:cubicBezTo>
                <a:lnTo>
                  <a:pt x="27195" y="505345"/>
                </a:lnTo>
                <a:cubicBezTo>
                  <a:pt x="12205" y="505345"/>
                  <a:pt x="0" y="517550"/>
                  <a:pt x="0" y="532540"/>
                </a:cubicBezTo>
                <a:lnTo>
                  <a:pt x="0" y="733898"/>
                </a:lnTo>
                <a:cubicBezTo>
                  <a:pt x="0" y="748914"/>
                  <a:pt x="12205" y="761094"/>
                  <a:pt x="27195" y="761094"/>
                </a:cubicBezTo>
                <a:lnTo>
                  <a:pt x="167781" y="761094"/>
                </a:lnTo>
                <a:cubicBezTo>
                  <a:pt x="168592" y="761094"/>
                  <a:pt x="169326" y="761626"/>
                  <a:pt x="169529" y="762360"/>
                </a:cubicBezTo>
                <a:cubicBezTo>
                  <a:pt x="179936" y="799709"/>
                  <a:pt x="194926" y="835843"/>
                  <a:pt x="214069" y="869774"/>
                </a:cubicBezTo>
                <a:cubicBezTo>
                  <a:pt x="214475" y="870458"/>
                  <a:pt x="214323" y="871319"/>
                  <a:pt x="213740" y="871927"/>
                </a:cubicBezTo>
                <a:lnTo>
                  <a:pt x="114302" y="971340"/>
                </a:lnTo>
                <a:cubicBezTo>
                  <a:pt x="109162" y="976480"/>
                  <a:pt x="106326" y="983317"/>
                  <a:pt x="106326" y="990584"/>
                </a:cubicBezTo>
                <a:cubicBezTo>
                  <a:pt x="106326" y="997851"/>
                  <a:pt x="109162" y="1004688"/>
                  <a:pt x="114302" y="1009803"/>
                </a:cubicBezTo>
                <a:lnTo>
                  <a:pt x="256686" y="1152111"/>
                </a:lnTo>
                <a:cubicBezTo>
                  <a:pt x="267296" y="1162721"/>
                  <a:pt x="284565" y="1162721"/>
                  <a:pt x="295150" y="1152111"/>
                </a:cubicBezTo>
                <a:lnTo>
                  <a:pt x="394588" y="1052673"/>
                </a:lnTo>
                <a:cubicBezTo>
                  <a:pt x="395170" y="1052091"/>
                  <a:pt x="396056" y="1051964"/>
                  <a:pt x="396715" y="1052344"/>
                </a:cubicBezTo>
                <a:cubicBezTo>
                  <a:pt x="430570" y="1071487"/>
                  <a:pt x="466704" y="1086477"/>
                  <a:pt x="504129" y="1096910"/>
                </a:cubicBezTo>
                <a:cubicBezTo>
                  <a:pt x="504889" y="1097112"/>
                  <a:pt x="505395" y="1097847"/>
                  <a:pt x="505395" y="1098657"/>
                </a:cubicBezTo>
                <a:lnTo>
                  <a:pt x="505395" y="1239192"/>
                </a:lnTo>
                <a:cubicBezTo>
                  <a:pt x="505395" y="1254183"/>
                  <a:pt x="517600" y="1266388"/>
                  <a:pt x="532591" y="1266388"/>
                </a:cubicBezTo>
                <a:lnTo>
                  <a:pt x="733924" y="1266388"/>
                </a:lnTo>
                <a:cubicBezTo>
                  <a:pt x="748914" y="1266388"/>
                  <a:pt x="761119" y="1254183"/>
                  <a:pt x="761119" y="1239192"/>
                </a:cubicBezTo>
                <a:lnTo>
                  <a:pt x="761119" y="1098657"/>
                </a:lnTo>
                <a:cubicBezTo>
                  <a:pt x="761119" y="1097847"/>
                  <a:pt x="761651" y="1097112"/>
                  <a:pt x="762385" y="1096910"/>
                </a:cubicBezTo>
                <a:cubicBezTo>
                  <a:pt x="799811" y="1086477"/>
                  <a:pt x="835945" y="1071487"/>
                  <a:pt x="869800" y="1052344"/>
                </a:cubicBezTo>
                <a:cubicBezTo>
                  <a:pt x="870458" y="1051964"/>
                  <a:pt x="871344" y="1052091"/>
                  <a:pt x="871952" y="1052673"/>
                </a:cubicBezTo>
                <a:lnTo>
                  <a:pt x="971365" y="1152111"/>
                </a:lnTo>
                <a:cubicBezTo>
                  <a:pt x="981975" y="1162721"/>
                  <a:pt x="999219" y="1162721"/>
                  <a:pt x="1009829" y="1152111"/>
                </a:cubicBezTo>
                <a:lnTo>
                  <a:pt x="1152212" y="1009829"/>
                </a:lnTo>
                <a:cubicBezTo>
                  <a:pt x="1157353" y="1004688"/>
                  <a:pt x="1160189" y="997851"/>
                  <a:pt x="1160189" y="990584"/>
                </a:cubicBezTo>
                <a:cubicBezTo>
                  <a:pt x="1160189" y="983317"/>
                  <a:pt x="1157353" y="976480"/>
                  <a:pt x="1152212" y="971340"/>
                </a:cubicBezTo>
                <a:lnTo>
                  <a:pt x="1052800" y="871927"/>
                </a:lnTo>
                <a:cubicBezTo>
                  <a:pt x="1052192" y="871319"/>
                  <a:pt x="1052065" y="870458"/>
                  <a:pt x="1052445" y="869774"/>
                </a:cubicBezTo>
                <a:cubicBezTo>
                  <a:pt x="1062042" y="852784"/>
                  <a:pt x="1070601" y="835236"/>
                  <a:pt x="1078020" y="817283"/>
                </a:cubicBezTo>
                <a:cubicBezTo>
                  <a:pt x="1085465" y="799355"/>
                  <a:pt x="1091820" y="780997"/>
                  <a:pt x="1096986" y="762360"/>
                </a:cubicBezTo>
                <a:cubicBezTo>
                  <a:pt x="1097188" y="761626"/>
                  <a:pt x="1097923" y="761094"/>
                  <a:pt x="1098758" y="761094"/>
                </a:cubicBezTo>
                <a:lnTo>
                  <a:pt x="1239294" y="761094"/>
                </a:lnTo>
                <a:cubicBezTo>
                  <a:pt x="1254284" y="761094"/>
                  <a:pt x="1266489" y="748914"/>
                  <a:pt x="1266489" y="733898"/>
                </a:cubicBezTo>
                <a:lnTo>
                  <a:pt x="1266489" y="532540"/>
                </a:lnTo>
                <a:cubicBezTo>
                  <a:pt x="1266489" y="517550"/>
                  <a:pt x="1254284" y="505345"/>
                  <a:pt x="1239294" y="505345"/>
                </a:cubicBezTo>
                <a:close/>
                <a:moveTo>
                  <a:pt x="883448" y="633194"/>
                </a:moveTo>
                <a:cubicBezTo>
                  <a:pt x="883448" y="771172"/>
                  <a:pt x="771222" y="883397"/>
                  <a:pt x="633245" y="883397"/>
                </a:cubicBezTo>
                <a:cubicBezTo>
                  <a:pt x="495267" y="883397"/>
                  <a:pt x="383041" y="771172"/>
                  <a:pt x="383041" y="633194"/>
                </a:cubicBezTo>
                <a:cubicBezTo>
                  <a:pt x="383041" y="495216"/>
                  <a:pt x="495267" y="382990"/>
                  <a:pt x="633245" y="382990"/>
                </a:cubicBezTo>
                <a:cubicBezTo>
                  <a:pt x="771222" y="382990"/>
                  <a:pt x="883448" y="495216"/>
                  <a:pt x="883448" y="633194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8"/>
          <p:cNvSpPr/>
          <p:nvPr/>
        </p:nvSpPr>
        <p:spPr>
          <a:xfrm>
            <a:off x="6248035" y="4050972"/>
            <a:ext cx="1215845" cy="1215744"/>
          </a:xfrm>
          <a:custGeom>
            <a:avLst/>
            <a:gdLst/>
            <a:ahLst/>
            <a:cxnLst/>
            <a:rect l="l" t="t" r="r" b="b"/>
            <a:pathLst>
              <a:path w="1215845" h="1215744" extrusionOk="0">
                <a:moveTo>
                  <a:pt x="1215846" y="507219"/>
                </a:moveTo>
                <a:lnTo>
                  <a:pt x="1215846" y="708577"/>
                </a:lnTo>
                <a:cubicBezTo>
                  <a:pt x="1215846" y="709615"/>
                  <a:pt x="1214985" y="710450"/>
                  <a:pt x="1213972" y="710450"/>
                </a:cubicBezTo>
                <a:lnTo>
                  <a:pt x="1073437" y="710450"/>
                </a:lnTo>
                <a:cubicBezTo>
                  <a:pt x="1061282" y="710450"/>
                  <a:pt x="1050521" y="718604"/>
                  <a:pt x="1047279" y="730277"/>
                </a:cubicBezTo>
                <a:cubicBezTo>
                  <a:pt x="1037455" y="765550"/>
                  <a:pt x="1023274" y="799785"/>
                  <a:pt x="1005068" y="831994"/>
                </a:cubicBezTo>
                <a:cubicBezTo>
                  <a:pt x="999118" y="842528"/>
                  <a:pt x="1000966" y="855898"/>
                  <a:pt x="1009575" y="864508"/>
                </a:cubicBezTo>
                <a:lnTo>
                  <a:pt x="1108988" y="963920"/>
                </a:lnTo>
                <a:cubicBezTo>
                  <a:pt x="1109444" y="964376"/>
                  <a:pt x="1109545" y="964908"/>
                  <a:pt x="1109545" y="965263"/>
                </a:cubicBezTo>
                <a:cubicBezTo>
                  <a:pt x="1109545" y="965617"/>
                  <a:pt x="1109444" y="966123"/>
                  <a:pt x="1108988" y="966579"/>
                </a:cubicBezTo>
                <a:lnTo>
                  <a:pt x="966605" y="1108887"/>
                </a:lnTo>
                <a:cubicBezTo>
                  <a:pt x="965870" y="1109621"/>
                  <a:pt x="964680" y="1109621"/>
                  <a:pt x="963946" y="1108887"/>
                </a:cubicBezTo>
                <a:lnTo>
                  <a:pt x="864533" y="1009449"/>
                </a:lnTo>
                <a:cubicBezTo>
                  <a:pt x="855923" y="1000839"/>
                  <a:pt x="842554" y="999016"/>
                  <a:pt x="831994" y="1004967"/>
                </a:cubicBezTo>
                <a:cubicBezTo>
                  <a:pt x="799963" y="1023122"/>
                  <a:pt x="765728" y="1037328"/>
                  <a:pt x="730277" y="1047178"/>
                </a:cubicBezTo>
                <a:cubicBezTo>
                  <a:pt x="718629" y="1050419"/>
                  <a:pt x="710476" y="1061181"/>
                  <a:pt x="710476" y="1073335"/>
                </a:cubicBezTo>
                <a:lnTo>
                  <a:pt x="710476" y="1213871"/>
                </a:lnTo>
                <a:cubicBezTo>
                  <a:pt x="710476" y="1214909"/>
                  <a:pt x="709640" y="1215745"/>
                  <a:pt x="708602" y="1215745"/>
                </a:cubicBezTo>
                <a:lnTo>
                  <a:pt x="507269" y="1215745"/>
                </a:lnTo>
                <a:cubicBezTo>
                  <a:pt x="506231" y="1215745"/>
                  <a:pt x="505395" y="1214909"/>
                  <a:pt x="505395" y="1213871"/>
                </a:cubicBezTo>
                <a:lnTo>
                  <a:pt x="505395" y="1073335"/>
                </a:lnTo>
                <a:cubicBezTo>
                  <a:pt x="505395" y="1061181"/>
                  <a:pt x="497267" y="1050419"/>
                  <a:pt x="485594" y="1047178"/>
                </a:cubicBezTo>
                <a:cubicBezTo>
                  <a:pt x="450144" y="1037328"/>
                  <a:pt x="415934" y="1023122"/>
                  <a:pt x="383877" y="1004967"/>
                </a:cubicBezTo>
                <a:cubicBezTo>
                  <a:pt x="379749" y="1002637"/>
                  <a:pt x="375166" y="1001498"/>
                  <a:pt x="370608" y="1001498"/>
                </a:cubicBezTo>
                <a:cubicBezTo>
                  <a:pt x="363569" y="1001498"/>
                  <a:pt x="356580" y="1004233"/>
                  <a:pt x="351338" y="1009449"/>
                </a:cubicBezTo>
                <a:lnTo>
                  <a:pt x="251925" y="1108887"/>
                </a:lnTo>
                <a:cubicBezTo>
                  <a:pt x="251191" y="1109621"/>
                  <a:pt x="250001" y="1109621"/>
                  <a:pt x="249267" y="1108887"/>
                </a:cubicBezTo>
                <a:lnTo>
                  <a:pt x="106883" y="966579"/>
                </a:lnTo>
                <a:cubicBezTo>
                  <a:pt x="106427" y="966123"/>
                  <a:pt x="106326" y="965617"/>
                  <a:pt x="106326" y="965263"/>
                </a:cubicBezTo>
                <a:cubicBezTo>
                  <a:pt x="106326" y="964908"/>
                  <a:pt x="106427" y="964376"/>
                  <a:pt x="106883" y="963920"/>
                </a:cubicBezTo>
                <a:lnTo>
                  <a:pt x="206321" y="864508"/>
                </a:lnTo>
                <a:cubicBezTo>
                  <a:pt x="214905" y="855898"/>
                  <a:pt x="216754" y="842528"/>
                  <a:pt x="210803" y="831994"/>
                </a:cubicBezTo>
                <a:cubicBezTo>
                  <a:pt x="192647" y="799836"/>
                  <a:pt x="178467" y="765626"/>
                  <a:pt x="168617" y="730252"/>
                </a:cubicBezTo>
                <a:cubicBezTo>
                  <a:pt x="165376" y="718604"/>
                  <a:pt x="154614" y="710450"/>
                  <a:pt x="142460" y="710450"/>
                </a:cubicBezTo>
                <a:lnTo>
                  <a:pt x="1874" y="710450"/>
                </a:lnTo>
                <a:cubicBezTo>
                  <a:pt x="861" y="710450"/>
                  <a:pt x="0" y="709615"/>
                  <a:pt x="0" y="708577"/>
                </a:cubicBezTo>
                <a:lnTo>
                  <a:pt x="0" y="507219"/>
                </a:lnTo>
                <a:cubicBezTo>
                  <a:pt x="0" y="506180"/>
                  <a:pt x="861" y="505345"/>
                  <a:pt x="1874" y="505345"/>
                </a:cubicBezTo>
                <a:lnTo>
                  <a:pt x="142434" y="505345"/>
                </a:lnTo>
                <a:cubicBezTo>
                  <a:pt x="154614" y="505345"/>
                  <a:pt x="165376" y="497191"/>
                  <a:pt x="168592" y="485543"/>
                </a:cubicBezTo>
                <a:cubicBezTo>
                  <a:pt x="178391" y="450270"/>
                  <a:pt x="192597" y="416061"/>
                  <a:pt x="210803" y="383826"/>
                </a:cubicBezTo>
                <a:cubicBezTo>
                  <a:pt x="216754" y="373267"/>
                  <a:pt x="214905" y="359897"/>
                  <a:pt x="206321" y="351313"/>
                </a:cubicBezTo>
                <a:lnTo>
                  <a:pt x="106857" y="251900"/>
                </a:lnTo>
                <a:cubicBezTo>
                  <a:pt x="106402" y="251444"/>
                  <a:pt x="106300" y="250938"/>
                  <a:pt x="106300" y="250583"/>
                </a:cubicBezTo>
                <a:cubicBezTo>
                  <a:pt x="106300" y="250229"/>
                  <a:pt x="106402" y="249722"/>
                  <a:pt x="106857" y="249267"/>
                </a:cubicBezTo>
                <a:lnTo>
                  <a:pt x="249241" y="106883"/>
                </a:lnTo>
                <a:cubicBezTo>
                  <a:pt x="249976" y="106174"/>
                  <a:pt x="251166" y="106174"/>
                  <a:pt x="251900" y="106883"/>
                </a:cubicBezTo>
                <a:lnTo>
                  <a:pt x="351364" y="206321"/>
                </a:lnTo>
                <a:cubicBezTo>
                  <a:pt x="359973" y="214930"/>
                  <a:pt x="373343" y="216779"/>
                  <a:pt x="383877" y="210803"/>
                </a:cubicBezTo>
                <a:cubicBezTo>
                  <a:pt x="416035" y="192597"/>
                  <a:pt x="450270" y="178391"/>
                  <a:pt x="485594" y="168592"/>
                </a:cubicBezTo>
                <a:cubicBezTo>
                  <a:pt x="497242" y="165351"/>
                  <a:pt x="505395" y="154589"/>
                  <a:pt x="505395" y="142434"/>
                </a:cubicBezTo>
                <a:lnTo>
                  <a:pt x="505395" y="1874"/>
                </a:lnTo>
                <a:cubicBezTo>
                  <a:pt x="505395" y="836"/>
                  <a:pt x="506231" y="0"/>
                  <a:pt x="507269" y="0"/>
                </a:cubicBezTo>
                <a:lnTo>
                  <a:pt x="708577" y="0"/>
                </a:lnTo>
                <a:cubicBezTo>
                  <a:pt x="709615" y="0"/>
                  <a:pt x="710450" y="836"/>
                  <a:pt x="710450" y="1874"/>
                </a:cubicBezTo>
                <a:lnTo>
                  <a:pt x="710450" y="142434"/>
                </a:lnTo>
                <a:cubicBezTo>
                  <a:pt x="710450" y="154589"/>
                  <a:pt x="718604" y="165351"/>
                  <a:pt x="730252" y="168592"/>
                </a:cubicBezTo>
                <a:cubicBezTo>
                  <a:pt x="765576" y="178391"/>
                  <a:pt x="799785" y="192597"/>
                  <a:pt x="831969" y="210778"/>
                </a:cubicBezTo>
                <a:cubicBezTo>
                  <a:pt x="842528" y="216754"/>
                  <a:pt x="855873" y="214905"/>
                  <a:pt x="864482" y="206296"/>
                </a:cubicBezTo>
                <a:lnTo>
                  <a:pt x="963946" y="106883"/>
                </a:lnTo>
                <a:cubicBezTo>
                  <a:pt x="964680" y="106174"/>
                  <a:pt x="965870" y="106174"/>
                  <a:pt x="966605" y="106883"/>
                </a:cubicBezTo>
                <a:lnTo>
                  <a:pt x="1108963" y="249216"/>
                </a:lnTo>
                <a:cubicBezTo>
                  <a:pt x="1109419" y="249672"/>
                  <a:pt x="1109520" y="250204"/>
                  <a:pt x="1109520" y="250558"/>
                </a:cubicBezTo>
                <a:cubicBezTo>
                  <a:pt x="1109520" y="250913"/>
                  <a:pt x="1109419" y="251419"/>
                  <a:pt x="1108963" y="251875"/>
                </a:cubicBezTo>
                <a:lnTo>
                  <a:pt x="1009525" y="351313"/>
                </a:lnTo>
                <a:cubicBezTo>
                  <a:pt x="1000941" y="359897"/>
                  <a:pt x="999092" y="373267"/>
                  <a:pt x="1005043" y="383826"/>
                </a:cubicBezTo>
                <a:cubicBezTo>
                  <a:pt x="1023198" y="415909"/>
                  <a:pt x="1037379" y="450144"/>
                  <a:pt x="1047229" y="485543"/>
                </a:cubicBezTo>
                <a:cubicBezTo>
                  <a:pt x="1050470" y="497217"/>
                  <a:pt x="1061232" y="505345"/>
                  <a:pt x="1073386" y="505345"/>
                </a:cubicBezTo>
                <a:lnTo>
                  <a:pt x="1213972" y="505345"/>
                </a:lnTo>
                <a:cubicBezTo>
                  <a:pt x="1214985" y="505345"/>
                  <a:pt x="1215846" y="506180"/>
                  <a:pt x="1215846" y="507219"/>
                </a:cubicBezTo>
                <a:close/>
                <a:moveTo>
                  <a:pt x="883448" y="607872"/>
                </a:moveTo>
                <a:cubicBezTo>
                  <a:pt x="883448" y="455942"/>
                  <a:pt x="759853" y="332347"/>
                  <a:pt x="607923" y="332347"/>
                </a:cubicBezTo>
                <a:cubicBezTo>
                  <a:pt x="455993" y="332347"/>
                  <a:pt x="332398" y="455942"/>
                  <a:pt x="332398" y="607872"/>
                </a:cubicBezTo>
                <a:cubicBezTo>
                  <a:pt x="332398" y="759802"/>
                  <a:pt x="455993" y="883397"/>
                  <a:pt x="607923" y="883397"/>
                </a:cubicBezTo>
                <a:cubicBezTo>
                  <a:pt x="759853" y="883397"/>
                  <a:pt x="883448" y="759802"/>
                  <a:pt x="883448" y="607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8"/>
          <p:cNvSpPr/>
          <p:nvPr/>
        </p:nvSpPr>
        <p:spPr>
          <a:xfrm>
            <a:off x="6222714" y="4025651"/>
            <a:ext cx="1266489" cy="1266387"/>
          </a:xfrm>
          <a:custGeom>
            <a:avLst/>
            <a:gdLst/>
            <a:ahLst/>
            <a:cxnLst/>
            <a:rect l="l" t="t" r="r" b="b"/>
            <a:pathLst>
              <a:path w="1266489" h="1266387" extrusionOk="0">
                <a:moveTo>
                  <a:pt x="1239294" y="505345"/>
                </a:moveTo>
                <a:lnTo>
                  <a:pt x="1098708" y="505345"/>
                </a:lnTo>
                <a:cubicBezTo>
                  <a:pt x="1097897" y="505345"/>
                  <a:pt x="1097163" y="504838"/>
                  <a:pt x="1096961" y="504079"/>
                </a:cubicBezTo>
                <a:cubicBezTo>
                  <a:pt x="1086553" y="466704"/>
                  <a:pt x="1071563" y="430570"/>
                  <a:pt x="1052420" y="396689"/>
                </a:cubicBezTo>
                <a:cubicBezTo>
                  <a:pt x="1052040" y="396006"/>
                  <a:pt x="1052166" y="395119"/>
                  <a:pt x="1052749" y="394537"/>
                </a:cubicBezTo>
                <a:lnTo>
                  <a:pt x="1152187" y="295099"/>
                </a:lnTo>
                <a:cubicBezTo>
                  <a:pt x="1157327" y="289959"/>
                  <a:pt x="1160164" y="283147"/>
                  <a:pt x="1160164" y="275880"/>
                </a:cubicBezTo>
                <a:cubicBezTo>
                  <a:pt x="1160164" y="268612"/>
                  <a:pt x="1157327" y="261776"/>
                  <a:pt x="1152187" y="256635"/>
                </a:cubicBezTo>
                <a:lnTo>
                  <a:pt x="1009829" y="114302"/>
                </a:lnTo>
                <a:cubicBezTo>
                  <a:pt x="999219" y="103718"/>
                  <a:pt x="981975" y="103718"/>
                  <a:pt x="971365" y="114302"/>
                </a:cubicBezTo>
                <a:lnTo>
                  <a:pt x="871901" y="213715"/>
                </a:lnTo>
                <a:cubicBezTo>
                  <a:pt x="871319" y="214297"/>
                  <a:pt x="870433" y="214449"/>
                  <a:pt x="869749" y="214069"/>
                </a:cubicBezTo>
                <a:cubicBezTo>
                  <a:pt x="835793" y="194850"/>
                  <a:pt x="799633" y="179860"/>
                  <a:pt x="762360" y="169503"/>
                </a:cubicBezTo>
                <a:cubicBezTo>
                  <a:pt x="761600" y="169301"/>
                  <a:pt x="761094" y="168566"/>
                  <a:pt x="761094" y="167756"/>
                </a:cubicBezTo>
                <a:lnTo>
                  <a:pt x="761094" y="27195"/>
                </a:lnTo>
                <a:cubicBezTo>
                  <a:pt x="761094" y="12180"/>
                  <a:pt x="748889" y="0"/>
                  <a:pt x="733898" y="0"/>
                </a:cubicBezTo>
                <a:lnTo>
                  <a:pt x="532591" y="0"/>
                </a:lnTo>
                <a:cubicBezTo>
                  <a:pt x="517600" y="0"/>
                  <a:pt x="505395" y="12180"/>
                  <a:pt x="505395" y="27195"/>
                </a:cubicBezTo>
                <a:lnTo>
                  <a:pt x="505395" y="167756"/>
                </a:lnTo>
                <a:cubicBezTo>
                  <a:pt x="505395" y="168592"/>
                  <a:pt x="504889" y="169301"/>
                  <a:pt x="504129" y="169503"/>
                </a:cubicBezTo>
                <a:cubicBezTo>
                  <a:pt x="466831" y="179885"/>
                  <a:pt x="430671" y="194876"/>
                  <a:pt x="396715" y="214095"/>
                </a:cubicBezTo>
                <a:cubicBezTo>
                  <a:pt x="396056" y="214475"/>
                  <a:pt x="395170" y="214323"/>
                  <a:pt x="394588" y="213740"/>
                </a:cubicBezTo>
                <a:lnTo>
                  <a:pt x="295124" y="114302"/>
                </a:lnTo>
                <a:cubicBezTo>
                  <a:pt x="284514" y="103718"/>
                  <a:pt x="267270" y="103718"/>
                  <a:pt x="256661" y="114302"/>
                </a:cubicBezTo>
                <a:lnTo>
                  <a:pt x="114277" y="256661"/>
                </a:lnTo>
                <a:cubicBezTo>
                  <a:pt x="109136" y="261801"/>
                  <a:pt x="106300" y="268638"/>
                  <a:pt x="106300" y="275905"/>
                </a:cubicBezTo>
                <a:cubicBezTo>
                  <a:pt x="106300" y="283172"/>
                  <a:pt x="109136" y="290009"/>
                  <a:pt x="114277" y="295150"/>
                </a:cubicBezTo>
                <a:lnTo>
                  <a:pt x="213740" y="394537"/>
                </a:lnTo>
                <a:cubicBezTo>
                  <a:pt x="214323" y="395119"/>
                  <a:pt x="214449" y="396006"/>
                  <a:pt x="214069" y="396689"/>
                </a:cubicBezTo>
                <a:cubicBezTo>
                  <a:pt x="194876" y="430696"/>
                  <a:pt x="179885" y="466831"/>
                  <a:pt x="169529" y="504079"/>
                </a:cubicBezTo>
                <a:cubicBezTo>
                  <a:pt x="169326" y="504838"/>
                  <a:pt x="168592" y="505345"/>
                  <a:pt x="167756" y="505345"/>
                </a:cubicBezTo>
                <a:lnTo>
                  <a:pt x="27195" y="505345"/>
                </a:lnTo>
                <a:cubicBezTo>
                  <a:pt x="12205" y="505345"/>
                  <a:pt x="0" y="517550"/>
                  <a:pt x="0" y="532540"/>
                </a:cubicBezTo>
                <a:lnTo>
                  <a:pt x="0" y="733898"/>
                </a:lnTo>
                <a:cubicBezTo>
                  <a:pt x="0" y="748914"/>
                  <a:pt x="12205" y="761094"/>
                  <a:pt x="27195" y="761094"/>
                </a:cubicBezTo>
                <a:lnTo>
                  <a:pt x="167781" y="761094"/>
                </a:lnTo>
                <a:cubicBezTo>
                  <a:pt x="168592" y="761094"/>
                  <a:pt x="169326" y="761626"/>
                  <a:pt x="169529" y="762360"/>
                </a:cubicBezTo>
                <a:cubicBezTo>
                  <a:pt x="179936" y="799709"/>
                  <a:pt x="194926" y="835843"/>
                  <a:pt x="214069" y="869774"/>
                </a:cubicBezTo>
                <a:cubicBezTo>
                  <a:pt x="214475" y="870458"/>
                  <a:pt x="214323" y="871319"/>
                  <a:pt x="213740" y="871927"/>
                </a:cubicBezTo>
                <a:lnTo>
                  <a:pt x="114302" y="971340"/>
                </a:lnTo>
                <a:cubicBezTo>
                  <a:pt x="109162" y="976480"/>
                  <a:pt x="106326" y="983317"/>
                  <a:pt x="106326" y="990584"/>
                </a:cubicBezTo>
                <a:cubicBezTo>
                  <a:pt x="106326" y="997851"/>
                  <a:pt x="109162" y="1004688"/>
                  <a:pt x="114302" y="1009803"/>
                </a:cubicBezTo>
                <a:lnTo>
                  <a:pt x="256686" y="1152111"/>
                </a:lnTo>
                <a:cubicBezTo>
                  <a:pt x="267296" y="1162721"/>
                  <a:pt x="284565" y="1162721"/>
                  <a:pt x="295150" y="1152111"/>
                </a:cubicBezTo>
                <a:lnTo>
                  <a:pt x="394588" y="1052673"/>
                </a:lnTo>
                <a:cubicBezTo>
                  <a:pt x="395170" y="1052091"/>
                  <a:pt x="396056" y="1051964"/>
                  <a:pt x="396715" y="1052344"/>
                </a:cubicBezTo>
                <a:cubicBezTo>
                  <a:pt x="430570" y="1071487"/>
                  <a:pt x="466704" y="1086477"/>
                  <a:pt x="504129" y="1096910"/>
                </a:cubicBezTo>
                <a:cubicBezTo>
                  <a:pt x="504889" y="1097112"/>
                  <a:pt x="505395" y="1097847"/>
                  <a:pt x="505395" y="1098657"/>
                </a:cubicBezTo>
                <a:lnTo>
                  <a:pt x="505395" y="1239192"/>
                </a:lnTo>
                <a:cubicBezTo>
                  <a:pt x="505395" y="1254183"/>
                  <a:pt x="517600" y="1266388"/>
                  <a:pt x="532591" y="1266388"/>
                </a:cubicBezTo>
                <a:lnTo>
                  <a:pt x="733924" y="1266388"/>
                </a:lnTo>
                <a:cubicBezTo>
                  <a:pt x="748914" y="1266388"/>
                  <a:pt x="761119" y="1254183"/>
                  <a:pt x="761119" y="1239192"/>
                </a:cubicBezTo>
                <a:lnTo>
                  <a:pt x="761119" y="1098657"/>
                </a:lnTo>
                <a:cubicBezTo>
                  <a:pt x="761119" y="1097847"/>
                  <a:pt x="761651" y="1097112"/>
                  <a:pt x="762385" y="1096910"/>
                </a:cubicBezTo>
                <a:cubicBezTo>
                  <a:pt x="799811" y="1086477"/>
                  <a:pt x="835945" y="1071487"/>
                  <a:pt x="869800" y="1052344"/>
                </a:cubicBezTo>
                <a:cubicBezTo>
                  <a:pt x="870458" y="1051964"/>
                  <a:pt x="871344" y="1052091"/>
                  <a:pt x="871952" y="1052673"/>
                </a:cubicBezTo>
                <a:lnTo>
                  <a:pt x="971365" y="1152111"/>
                </a:lnTo>
                <a:cubicBezTo>
                  <a:pt x="981975" y="1162721"/>
                  <a:pt x="999219" y="1162721"/>
                  <a:pt x="1009829" y="1152111"/>
                </a:cubicBezTo>
                <a:lnTo>
                  <a:pt x="1152212" y="1009829"/>
                </a:lnTo>
                <a:cubicBezTo>
                  <a:pt x="1157353" y="1004688"/>
                  <a:pt x="1160189" y="997851"/>
                  <a:pt x="1160189" y="990584"/>
                </a:cubicBezTo>
                <a:cubicBezTo>
                  <a:pt x="1160189" y="983317"/>
                  <a:pt x="1157353" y="976480"/>
                  <a:pt x="1152212" y="971340"/>
                </a:cubicBezTo>
                <a:lnTo>
                  <a:pt x="1052800" y="871927"/>
                </a:lnTo>
                <a:cubicBezTo>
                  <a:pt x="1052192" y="871319"/>
                  <a:pt x="1052065" y="870458"/>
                  <a:pt x="1052445" y="869774"/>
                </a:cubicBezTo>
                <a:cubicBezTo>
                  <a:pt x="1062042" y="852784"/>
                  <a:pt x="1070601" y="835236"/>
                  <a:pt x="1078020" y="817283"/>
                </a:cubicBezTo>
                <a:cubicBezTo>
                  <a:pt x="1085465" y="799355"/>
                  <a:pt x="1091820" y="780997"/>
                  <a:pt x="1096986" y="762360"/>
                </a:cubicBezTo>
                <a:cubicBezTo>
                  <a:pt x="1097188" y="761626"/>
                  <a:pt x="1097923" y="761094"/>
                  <a:pt x="1098758" y="761094"/>
                </a:cubicBezTo>
                <a:lnTo>
                  <a:pt x="1239294" y="761094"/>
                </a:lnTo>
                <a:cubicBezTo>
                  <a:pt x="1254284" y="761094"/>
                  <a:pt x="1266489" y="748914"/>
                  <a:pt x="1266489" y="733898"/>
                </a:cubicBezTo>
                <a:lnTo>
                  <a:pt x="1266489" y="532540"/>
                </a:lnTo>
                <a:cubicBezTo>
                  <a:pt x="1266489" y="517550"/>
                  <a:pt x="1254284" y="505345"/>
                  <a:pt x="1239294" y="505345"/>
                </a:cubicBezTo>
                <a:close/>
                <a:moveTo>
                  <a:pt x="1241168" y="733898"/>
                </a:moveTo>
                <a:cubicBezTo>
                  <a:pt x="1241168" y="734936"/>
                  <a:pt x="1240307" y="735772"/>
                  <a:pt x="1239294" y="735772"/>
                </a:cubicBezTo>
                <a:lnTo>
                  <a:pt x="1098758" y="735772"/>
                </a:lnTo>
                <a:cubicBezTo>
                  <a:pt x="1086604" y="735772"/>
                  <a:pt x="1075842" y="743926"/>
                  <a:pt x="1072601" y="755599"/>
                </a:cubicBezTo>
                <a:cubicBezTo>
                  <a:pt x="1062776" y="790872"/>
                  <a:pt x="1048596" y="825107"/>
                  <a:pt x="1030390" y="857316"/>
                </a:cubicBezTo>
                <a:cubicBezTo>
                  <a:pt x="1024439" y="867850"/>
                  <a:pt x="1026288" y="881220"/>
                  <a:pt x="1034897" y="889829"/>
                </a:cubicBezTo>
                <a:lnTo>
                  <a:pt x="1134310" y="989242"/>
                </a:lnTo>
                <a:cubicBezTo>
                  <a:pt x="1134766" y="989698"/>
                  <a:pt x="1134867" y="990230"/>
                  <a:pt x="1134867" y="990584"/>
                </a:cubicBezTo>
                <a:cubicBezTo>
                  <a:pt x="1134867" y="990939"/>
                  <a:pt x="1134766" y="991445"/>
                  <a:pt x="1134310" y="991901"/>
                </a:cubicBezTo>
                <a:lnTo>
                  <a:pt x="991926" y="1134209"/>
                </a:lnTo>
                <a:cubicBezTo>
                  <a:pt x="991192" y="1134943"/>
                  <a:pt x="990002" y="1134943"/>
                  <a:pt x="989267" y="1134209"/>
                </a:cubicBezTo>
                <a:lnTo>
                  <a:pt x="889855" y="1034770"/>
                </a:lnTo>
                <a:cubicBezTo>
                  <a:pt x="881245" y="1026161"/>
                  <a:pt x="867875" y="1024338"/>
                  <a:pt x="857316" y="1030289"/>
                </a:cubicBezTo>
                <a:cubicBezTo>
                  <a:pt x="825284" y="1048444"/>
                  <a:pt x="791049" y="1062650"/>
                  <a:pt x="755599" y="1072500"/>
                </a:cubicBezTo>
                <a:cubicBezTo>
                  <a:pt x="743951" y="1075741"/>
                  <a:pt x="735797" y="1086503"/>
                  <a:pt x="735797" y="1098657"/>
                </a:cubicBezTo>
                <a:lnTo>
                  <a:pt x="735797" y="1239192"/>
                </a:lnTo>
                <a:cubicBezTo>
                  <a:pt x="735797" y="1240231"/>
                  <a:pt x="734962" y="1241066"/>
                  <a:pt x="733924" y="1241066"/>
                </a:cubicBezTo>
                <a:lnTo>
                  <a:pt x="532591" y="1241066"/>
                </a:lnTo>
                <a:cubicBezTo>
                  <a:pt x="531553" y="1241066"/>
                  <a:pt x="530717" y="1240231"/>
                  <a:pt x="530717" y="1239192"/>
                </a:cubicBezTo>
                <a:lnTo>
                  <a:pt x="530717" y="1098657"/>
                </a:lnTo>
                <a:cubicBezTo>
                  <a:pt x="530717" y="1086503"/>
                  <a:pt x="522589" y="1075741"/>
                  <a:pt x="510916" y="1072500"/>
                </a:cubicBezTo>
                <a:cubicBezTo>
                  <a:pt x="475465" y="1062650"/>
                  <a:pt x="441256" y="1048444"/>
                  <a:pt x="409198" y="1030289"/>
                </a:cubicBezTo>
                <a:cubicBezTo>
                  <a:pt x="405071" y="1027959"/>
                  <a:pt x="400488" y="1026820"/>
                  <a:pt x="395930" y="1026820"/>
                </a:cubicBezTo>
                <a:cubicBezTo>
                  <a:pt x="388890" y="1026820"/>
                  <a:pt x="381902" y="1029554"/>
                  <a:pt x="376660" y="1034770"/>
                </a:cubicBezTo>
                <a:lnTo>
                  <a:pt x="277247" y="1134209"/>
                </a:lnTo>
                <a:cubicBezTo>
                  <a:pt x="276513" y="1134943"/>
                  <a:pt x="275323" y="1134943"/>
                  <a:pt x="274588" y="1134209"/>
                </a:cubicBezTo>
                <a:lnTo>
                  <a:pt x="132204" y="991901"/>
                </a:lnTo>
                <a:cubicBezTo>
                  <a:pt x="131749" y="991445"/>
                  <a:pt x="131647" y="990939"/>
                  <a:pt x="131647" y="990584"/>
                </a:cubicBezTo>
                <a:cubicBezTo>
                  <a:pt x="131647" y="990230"/>
                  <a:pt x="131749" y="989698"/>
                  <a:pt x="132204" y="989242"/>
                </a:cubicBezTo>
                <a:lnTo>
                  <a:pt x="231643" y="889829"/>
                </a:lnTo>
                <a:cubicBezTo>
                  <a:pt x="240227" y="881220"/>
                  <a:pt x="242075" y="867850"/>
                  <a:pt x="236125" y="857316"/>
                </a:cubicBezTo>
                <a:cubicBezTo>
                  <a:pt x="217969" y="825158"/>
                  <a:pt x="203789" y="790948"/>
                  <a:pt x="193939" y="755574"/>
                </a:cubicBezTo>
                <a:cubicBezTo>
                  <a:pt x="190698" y="743926"/>
                  <a:pt x="179936" y="735772"/>
                  <a:pt x="167781" y="735772"/>
                </a:cubicBezTo>
                <a:lnTo>
                  <a:pt x="27195" y="735772"/>
                </a:lnTo>
                <a:cubicBezTo>
                  <a:pt x="26183" y="735772"/>
                  <a:pt x="25322" y="734936"/>
                  <a:pt x="25322" y="733898"/>
                </a:cubicBezTo>
                <a:lnTo>
                  <a:pt x="25322" y="532540"/>
                </a:lnTo>
                <a:cubicBezTo>
                  <a:pt x="25322" y="531502"/>
                  <a:pt x="26183" y="530666"/>
                  <a:pt x="27195" y="530666"/>
                </a:cubicBezTo>
                <a:lnTo>
                  <a:pt x="167756" y="530666"/>
                </a:lnTo>
                <a:cubicBezTo>
                  <a:pt x="179936" y="530666"/>
                  <a:pt x="190698" y="522513"/>
                  <a:pt x="193913" y="510865"/>
                </a:cubicBezTo>
                <a:cubicBezTo>
                  <a:pt x="203713" y="475592"/>
                  <a:pt x="217918" y="441382"/>
                  <a:pt x="236125" y="409148"/>
                </a:cubicBezTo>
                <a:cubicBezTo>
                  <a:pt x="242075" y="398589"/>
                  <a:pt x="240227" y="385219"/>
                  <a:pt x="231643" y="376635"/>
                </a:cubicBezTo>
                <a:lnTo>
                  <a:pt x="132179" y="277222"/>
                </a:lnTo>
                <a:cubicBezTo>
                  <a:pt x="131723" y="276766"/>
                  <a:pt x="131622" y="276260"/>
                  <a:pt x="131622" y="275905"/>
                </a:cubicBezTo>
                <a:cubicBezTo>
                  <a:pt x="131622" y="275551"/>
                  <a:pt x="131723" y="275044"/>
                  <a:pt x="132179" y="274588"/>
                </a:cubicBezTo>
                <a:lnTo>
                  <a:pt x="274563" y="132204"/>
                </a:lnTo>
                <a:cubicBezTo>
                  <a:pt x="275297" y="131495"/>
                  <a:pt x="276487" y="131495"/>
                  <a:pt x="277222" y="132204"/>
                </a:cubicBezTo>
                <a:lnTo>
                  <a:pt x="376685" y="231643"/>
                </a:lnTo>
                <a:cubicBezTo>
                  <a:pt x="385295" y="240252"/>
                  <a:pt x="398665" y="242101"/>
                  <a:pt x="409198" y="236125"/>
                </a:cubicBezTo>
                <a:cubicBezTo>
                  <a:pt x="441357" y="217918"/>
                  <a:pt x="475592" y="203713"/>
                  <a:pt x="510916" y="193913"/>
                </a:cubicBezTo>
                <a:cubicBezTo>
                  <a:pt x="522564" y="190672"/>
                  <a:pt x="530717" y="179911"/>
                  <a:pt x="530717" y="167756"/>
                </a:cubicBezTo>
                <a:lnTo>
                  <a:pt x="530717" y="27195"/>
                </a:lnTo>
                <a:cubicBezTo>
                  <a:pt x="530717" y="26157"/>
                  <a:pt x="531553" y="25322"/>
                  <a:pt x="532591" y="25322"/>
                </a:cubicBezTo>
                <a:lnTo>
                  <a:pt x="733898" y="25322"/>
                </a:lnTo>
                <a:cubicBezTo>
                  <a:pt x="734936" y="25322"/>
                  <a:pt x="735772" y="26157"/>
                  <a:pt x="735772" y="27195"/>
                </a:cubicBezTo>
                <a:lnTo>
                  <a:pt x="735772" y="167756"/>
                </a:lnTo>
                <a:cubicBezTo>
                  <a:pt x="735772" y="179911"/>
                  <a:pt x="743926" y="190672"/>
                  <a:pt x="755574" y="193913"/>
                </a:cubicBezTo>
                <a:cubicBezTo>
                  <a:pt x="790897" y="203713"/>
                  <a:pt x="825107" y="217918"/>
                  <a:pt x="857291" y="236099"/>
                </a:cubicBezTo>
                <a:cubicBezTo>
                  <a:pt x="867850" y="242075"/>
                  <a:pt x="881194" y="240227"/>
                  <a:pt x="889804" y="231617"/>
                </a:cubicBezTo>
                <a:lnTo>
                  <a:pt x="989267" y="132204"/>
                </a:lnTo>
                <a:cubicBezTo>
                  <a:pt x="990002" y="131495"/>
                  <a:pt x="991192" y="131495"/>
                  <a:pt x="991926" y="132204"/>
                </a:cubicBezTo>
                <a:lnTo>
                  <a:pt x="1134285" y="274538"/>
                </a:lnTo>
                <a:cubicBezTo>
                  <a:pt x="1134741" y="274993"/>
                  <a:pt x="1134842" y="275525"/>
                  <a:pt x="1134842" y="275880"/>
                </a:cubicBezTo>
                <a:cubicBezTo>
                  <a:pt x="1134842" y="276234"/>
                  <a:pt x="1134741" y="276741"/>
                  <a:pt x="1134285" y="277196"/>
                </a:cubicBezTo>
                <a:lnTo>
                  <a:pt x="1034846" y="376635"/>
                </a:lnTo>
                <a:cubicBezTo>
                  <a:pt x="1026262" y="385219"/>
                  <a:pt x="1024414" y="398589"/>
                  <a:pt x="1030365" y="409148"/>
                </a:cubicBezTo>
                <a:cubicBezTo>
                  <a:pt x="1048520" y="441230"/>
                  <a:pt x="1062700" y="475465"/>
                  <a:pt x="1072550" y="510865"/>
                </a:cubicBezTo>
                <a:cubicBezTo>
                  <a:pt x="1075792" y="522538"/>
                  <a:pt x="1086553" y="530666"/>
                  <a:pt x="1098708" y="530666"/>
                </a:cubicBezTo>
                <a:lnTo>
                  <a:pt x="1239294" y="530666"/>
                </a:lnTo>
                <a:cubicBezTo>
                  <a:pt x="1240307" y="530666"/>
                  <a:pt x="1241168" y="531502"/>
                  <a:pt x="1241168" y="532540"/>
                </a:cubicBezTo>
                <a:lnTo>
                  <a:pt x="1241168" y="733898"/>
                </a:lnTo>
                <a:close/>
                <a:moveTo>
                  <a:pt x="633245" y="357669"/>
                </a:moveTo>
                <a:cubicBezTo>
                  <a:pt x="481315" y="357669"/>
                  <a:pt x="357719" y="481264"/>
                  <a:pt x="357719" y="633194"/>
                </a:cubicBezTo>
                <a:cubicBezTo>
                  <a:pt x="357719" y="785124"/>
                  <a:pt x="481315" y="908719"/>
                  <a:pt x="633245" y="908719"/>
                </a:cubicBezTo>
                <a:cubicBezTo>
                  <a:pt x="785175" y="908719"/>
                  <a:pt x="908770" y="785124"/>
                  <a:pt x="908770" y="633194"/>
                </a:cubicBezTo>
                <a:cubicBezTo>
                  <a:pt x="908770" y="481264"/>
                  <a:pt x="785175" y="357669"/>
                  <a:pt x="633245" y="357669"/>
                </a:cubicBezTo>
                <a:close/>
                <a:moveTo>
                  <a:pt x="633245" y="883397"/>
                </a:moveTo>
                <a:cubicBezTo>
                  <a:pt x="495267" y="883397"/>
                  <a:pt x="383041" y="771172"/>
                  <a:pt x="383041" y="633194"/>
                </a:cubicBezTo>
                <a:cubicBezTo>
                  <a:pt x="383041" y="495216"/>
                  <a:pt x="495267" y="382990"/>
                  <a:pt x="633245" y="382990"/>
                </a:cubicBezTo>
                <a:cubicBezTo>
                  <a:pt x="771222" y="382990"/>
                  <a:pt x="883448" y="495216"/>
                  <a:pt x="883448" y="633194"/>
                </a:cubicBezTo>
                <a:cubicBezTo>
                  <a:pt x="883448" y="771172"/>
                  <a:pt x="771222" y="883397"/>
                  <a:pt x="633245" y="883397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3" name="Google Shape;583;p28"/>
          <p:cNvCxnSpPr/>
          <p:nvPr/>
        </p:nvCxnSpPr>
        <p:spPr>
          <a:xfrm>
            <a:off x="4898995" y="2893349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4" name="Google Shape;584;p28"/>
          <p:cNvSpPr/>
          <p:nvPr/>
        </p:nvSpPr>
        <p:spPr>
          <a:xfrm>
            <a:off x="13685689" y="4030150"/>
            <a:ext cx="1474010" cy="1474010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585" name="Google Shape;585;p28"/>
          <p:cNvSpPr/>
          <p:nvPr/>
        </p:nvSpPr>
        <p:spPr>
          <a:xfrm>
            <a:off x="13629747" y="4038311"/>
            <a:ext cx="1240863" cy="1240863"/>
          </a:xfrm>
          <a:custGeom>
            <a:avLst/>
            <a:gdLst/>
            <a:ahLst/>
            <a:cxnLst/>
            <a:rect l="l" t="t" r="r" b="b"/>
            <a:pathLst>
              <a:path w="1240863" h="1240863" extrusionOk="0">
                <a:moveTo>
                  <a:pt x="1240864" y="620432"/>
                </a:moveTo>
                <a:cubicBezTo>
                  <a:pt x="1240864" y="788416"/>
                  <a:pt x="1174116" y="940802"/>
                  <a:pt x="1065663" y="1052521"/>
                </a:cubicBezTo>
                <a:cubicBezTo>
                  <a:pt x="952956" y="1168646"/>
                  <a:pt x="795202" y="1240813"/>
                  <a:pt x="620584" y="1240864"/>
                </a:cubicBezTo>
                <a:lnTo>
                  <a:pt x="620432" y="1240864"/>
                </a:lnTo>
                <a:cubicBezTo>
                  <a:pt x="445788" y="1240864"/>
                  <a:pt x="288009" y="1168722"/>
                  <a:pt x="175251" y="1052597"/>
                </a:cubicBezTo>
                <a:cubicBezTo>
                  <a:pt x="66799" y="940878"/>
                  <a:pt x="0" y="788441"/>
                  <a:pt x="0" y="620432"/>
                </a:cubicBezTo>
                <a:cubicBezTo>
                  <a:pt x="0" y="616811"/>
                  <a:pt x="25" y="613190"/>
                  <a:pt x="101" y="609594"/>
                </a:cubicBezTo>
                <a:cubicBezTo>
                  <a:pt x="2887" y="445889"/>
                  <a:pt x="69128" y="297631"/>
                  <a:pt x="175226" y="188317"/>
                </a:cubicBezTo>
                <a:cubicBezTo>
                  <a:pt x="287933" y="72192"/>
                  <a:pt x="445712" y="25"/>
                  <a:pt x="620356" y="0"/>
                </a:cubicBezTo>
                <a:lnTo>
                  <a:pt x="620457" y="0"/>
                </a:lnTo>
                <a:cubicBezTo>
                  <a:pt x="620482" y="0"/>
                  <a:pt x="620482" y="0"/>
                  <a:pt x="620508" y="0"/>
                </a:cubicBezTo>
                <a:lnTo>
                  <a:pt x="620584" y="0"/>
                </a:lnTo>
                <a:cubicBezTo>
                  <a:pt x="795177" y="51"/>
                  <a:pt x="952931" y="72217"/>
                  <a:pt x="1065638" y="188317"/>
                </a:cubicBezTo>
                <a:cubicBezTo>
                  <a:pt x="1171735" y="297631"/>
                  <a:pt x="1237977" y="445889"/>
                  <a:pt x="1240762" y="609594"/>
                </a:cubicBezTo>
                <a:cubicBezTo>
                  <a:pt x="1240838" y="613190"/>
                  <a:pt x="1240864" y="616811"/>
                  <a:pt x="1240864" y="6204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8"/>
          <p:cNvSpPr/>
          <p:nvPr/>
        </p:nvSpPr>
        <p:spPr>
          <a:xfrm>
            <a:off x="13617087" y="4025625"/>
            <a:ext cx="1266210" cy="1266210"/>
          </a:xfrm>
          <a:custGeom>
            <a:avLst/>
            <a:gdLst/>
            <a:ahLst/>
            <a:cxnLst/>
            <a:rect l="l" t="t" r="r" b="b"/>
            <a:pathLst>
              <a:path w="1266210" h="1266210" extrusionOk="0">
                <a:moveTo>
                  <a:pt x="1266211" y="622280"/>
                </a:moveTo>
                <a:cubicBezTo>
                  <a:pt x="1266211" y="621647"/>
                  <a:pt x="1266109" y="621014"/>
                  <a:pt x="1266033" y="620407"/>
                </a:cubicBezTo>
                <a:cubicBezTo>
                  <a:pt x="1262894" y="459715"/>
                  <a:pt x="1199488" y="307684"/>
                  <a:pt x="1087389" y="192192"/>
                </a:cubicBezTo>
                <a:cubicBezTo>
                  <a:pt x="1029022" y="132078"/>
                  <a:pt x="960603" y="84802"/>
                  <a:pt x="884005" y="51707"/>
                </a:cubicBezTo>
                <a:cubicBezTo>
                  <a:pt x="879042" y="49555"/>
                  <a:pt x="874079" y="47478"/>
                  <a:pt x="869065" y="45478"/>
                </a:cubicBezTo>
                <a:cubicBezTo>
                  <a:pt x="794189" y="15345"/>
                  <a:pt x="714983" y="76"/>
                  <a:pt x="633245" y="25"/>
                </a:cubicBezTo>
                <a:cubicBezTo>
                  <a:pt x="633194" y="25"/>
                  <a:pt x="633169" y="0"/>
                  <a:pt x="633118" y="0"/>
                </a:cubicBezTo>
                <a:cubicBezTo>
                  <a:pt x="633093" y="0"/>
                  <a:pt x="633042" y="0"/>
                  <a:pt x="633017" y="0"/>
                </a:cubicBezTo>
                <a:cubicBezTo>
                  <a:pt x="633017" y="0"/>
                  <a:pt x="633017" y="0"/>
                  <a:pt x="633017" y="0"/>
                </a:cubicBezTo>
                <a:cubicBezTo>
                  <a:pt x="633017" y="0"/>
                  <a:pt x="632991" y="0"/>
                  <a:pt x="632991" y="0"/>
                </a:cubicBezTo>
                <a:cubicBezTo>
                  <a:pt x="630586" y="0"/>
                  <a:pt x="628206" y="76"/>
                  <a:pt x="625800" y="101"/>
                </a:cubicBezTo>
                <a:cubicBezTo>
                  <a:pt x="622787" y="127"/>
                  <a:pt x="619773" y="152"/>
                  <a:pt x="616760" y="228"/>
                </a:cubicBezTo>
                <a:cubicBezTo>
                  <a:pt x="615241" y="279"/>
                  <a:pt x="613722" y="355"/>
                  <a:pt x="612177" y="405"/>
                </a:cubicBezTo>
                <a:cubicBezTo>
                  <a:pt x="608277" y="532"/>
                  <a:pt x="604378" y="658"/>
                  <a:pt x="600504" y="836"/>
                </a:cubicBezTo>
                <a:cubicBezTo>
                  <a:pt x="600200" y="861"/>
                  <a:pt x="599896" y="886"/>
                  <a:pt x="599592" y="886"/>
                </a:cubicBezTo>
                <a:cubicBezTo>
                  <a:pt x="524336" y="4786"/>
                  <a:pt x="451359" y="21802"/>
                  <a:pt x="382256" y="51656"/>
                </a:cubicBezTo>
                <a:cubicBezTo>
                  <a:pt x="305633" y="84777"/>
                  <a:pt x="237188" y="132053"/>
                  <a:pt x="178796" y="192192"/>
                </a:cubicBezTo>
                <a:cubicBezTo>
                  <a:pt x="66317" y="308089"/>
                  <a:pt x="2836" y="460753"/>
                  <a:pt x="101" y="622027"/>
                </a:cubicBezTo>
                <a:cubicBezTo>
                  <a:pt x="25" y="625699"/>
                  <a:pt x="0" y="629421"/>
                  <a:pt x="0" y="633118"/>
                </a:cubicBezTo>
                <a:cubicBezTo>
                  <a:pt x="0" y="798696"/>
                  <a:pt x="63507" y="955311"/>
                  <a:pt x="178822" y="1074095"/>
                </a:cubicBezTo>
                <a:cubicBezTo>
                  <a:pt x="237214" y="1134234"/>
                  <a:pt x="305658" y="1181484"/>
                  <a:pt x="382256" y="1214580"/>
                </a:cubicBezTo>
                <a:cubicBezTo>
                  <a:pt x="461564" y="1248840"/>
                  <a:pt x="545961" y="1266211"/>
                  <a:pt x="633219" y="1266211"/>
                </a:cubicBezTo>
                <a:cubicBezTo>
                  <a:pt x="633219" y="1266211"/>
                  <a:pt x="633219" y="1266211"/>
                  <a:pt x="633219" y="1266211"/>
                </a:cubicBezTo>
                <a:cubicBezTo>
                  <a:pt x="633219" y="1266211"/>
                  <a:pt x="633219" y="1266211"/>
                  <a:pt x="633219" y="1266211"/>
                </a:cubicBezTo>
                <a:cubicBezTo>
                  <a:pt x="633219" y="1266211"/>
                  <a:pt x="633219" y="1266211"/>
                  <a:pt x="633219" y="1266211"/>
                </a:cubicBezTo>
                <a:cubicBezTo>
                  <a:pt x="720326" y="1266185"/>
                  <a:pt x="804698" y="1248789"/>
                  <a:pt x="883980" y="1214529"/>
                </a:cubicBezTo>
                <a:cubicBezTo>
                  <a:pt x="960578" y="1181434"/>
                  <a:pt x="1028997" y="1134158"/>
                  <a:pt x="1087364" y="1074019"/>
                </a:cubicBezTo>
                <a:cubicBezTo>
                  <a:pt x="1202653" y="955260"/>
                  <a:pt x="1266135" y="798671"/>
                  <a:pt x="1266135" y="633118"/>
                </a:cubicBezTo>
                <a:cubicBezTo>
                  <a:pt x="1266135" y="629902"/>
                  <a:pt x="1266109" y="626712"/>
                  <a:pt x="1266033" y="623546"/>
                </a:cubicBezTo>
                <a:cubicBezTo>
                  <a:pt x="1266135" y="623116"/>
                  <a:pt x="1266211" y="622711"/>
                  <a:pt x="1266211" y="622280"/>
                </a:cubicBezTo>
                <a:close/>
                <a:moveTo>
                  <a:pt x="915683" y="930724"/>
                </a:moveTo>
                <a:cubicBezTo>
                  <a:pt x="939840" y="840275"/>
                  <a:pt x="952652" y="738330"/>
                  <a:pt x="952804" y="634966"/>
                </a:cubicBezTo>
                <a:lnTo>
                  <a:pt x="1240838" y="634966"/>
                </a:lnTo>
                <a:cubicBezTo>
                  <a:pt x="1240383" y="788922"/>
                  <a:pt x="1182750" y="934699"/>
                  <a:pt x="1078121" y="1047051"/>
                </a:cubicBezTo>
                <a:cubicBezTo>
                  <a:pt x="1030263" y="999725"/>
                  <a:pt x="975720" y="960679"/>
                  <a:pt x="915683" y="930724"/>
                </a:cubicBezTo>
                <a:close/>
                <a:moveTo>
                  <a:pt x="520918" y="1230634"/>
                </a:moveTo>
                <a:cubicBezTo>
                  <a:pt x="518158" y="1230127"/>
                  <a:pt x="515423" y="1229621"/>
                  <a:pt x="512663" y="1229064"/>
                </a:cubicBezTo>
                <a:cubicBezTo>
                  <a:pt x="510485" y="1228633"/>
                  <a:pt x="508333" y="1228152"/>
                  <a:pt x="506180" y="1227696"/>
                </a:cubicBezTo>
                <a:cubicBezTo>
                  <a:pt x="503471" y="1227114"/>
                  <a:pt x="500736" y="1226557"/>
                  <a:pt x="498027" y="1225949"/>
                </a:cubicBezTo>
                <a:cubicBezTo>
                  <a:pt x="495874" y="1225468"/>
                  <a:pt x="493722" y="1224936"/>
                  <a:pt x="491570" y="1224430"/>
                </a:cubicBezTo>
                <a:cubicBezTo>
                  <a:pt x="488860" y="1223797"/>
                  <a:pt x="486176" y="1223164"/>
                  <a:pt x="483467" y="1222480"/>
                </a:cubicBezTo>
                <a:cubicBezTo>
                  <a:pt x="481340" y="1221948"/>
                  <a:pt x="479213" y="1221366"/>
                  <a:pt x="477086" y="1220809"/>
                </a:cubicBezTo>
                <a:cubicBezTo>
                  <a:pt x="474402" y="1220100"/>
                  <a:pt x="471718" y="1219391"/>
                  <a:pt x="469033" y="1218657"/>
                </a:cubicBezTo>
                <a:cubicBezTo>
                  <a:pt x="466906" y="1218074"/>
                  <a:pt x="464805" y="1217441"/>
                  <a:pt x="462678" y="1216833"/>
                </a:cubicBezTo>
                <a:cubicBezTo>
                  <a:pt x="460019" y="1216074"/>
                  <a:pt x="457360" y="1215289"/>
                  <a:pt x="454701" y="1214478"/>
                </a:cubicBezTo>
                <a:cubicBezTo>
                  <a:pt x="452600" y="1213845"/>
                  <a:pt x="450498" y="1213162"/>
                  <a:pt x="448396" y="1212503"/>
                </a:cubicBezTo>
                <a:cubicBezTo>
                  <a:pt x="445763" y="1211668"/>
                  <a:pt x="443129" y="1210832"/>
                  <a:pt x="440496" y="1209946"/>
                </a:cubicBezTo>
                <a:cubicBezTo>
                  <a:pt x="438420" y="1209262"/>
                  <a:pt x="436343" y="1208528"/>
                  <a:pt x="434267" y="1207819"/>
                </a:cubicBezTo>
                <a:cubicBezTo>
                  <a:pt x="431659" y="1206907"/>
                  <a:pt x="429025" y="1206021"/>
                  <a:pt x="426442" y="1205084"/>
                </a:cubicBezTo>
                <a:cubicBezTo>
                  <a:pt x="424366" y="1204350"/>
                  <a:pt x="422315" y="1203565"/>
                  <a:pt x="420264" y="1202805"/>
                </a:cubicBezTo>
                <a:cubicBezTo>
                  <a:pt x="417681" y="1201843"/>
                  <a:pt x="415098" y="1200855"/>
                  <a:pt x="412516" y="1199868"/>
                </a:cubicBezTo>
                <a:cubicBezTo>
                  <a:pt x="410464" y="1199083"/>
                  <a:pt x="408439" y="1198247"/>
                  <a:pt x="406388" y="1197437"/>
                </a:cubicBezTo>
                <a:cubicBezTo>
                  <a:pt x="403830" y="1196399"/>
                  <a:pt x="401273" y="1195361"/>
                  <a:pt x="398715" y="1194297"/>
                </a:cubicBezTo>
                <a:cubicBezTo>
                  <a:pt x="396689" y="1193461"/>
                  <a:pt x="394664" y="1192601"/>
                  <a:pt x="392663" y="1191714"/>
                </a:cubicBezTo>
                <a:cubicBezTo>
                  <a:pt x="390131" y="1190625"/>
                  <a:pt x="387599" y="1189511"/>
                  <a:pt x="385067" y="1188397"/>
                </a:cubicBezTo>
                <a:cubicBezTo>
                  <a:pt x="383066" y="1187511"/>
                  <a:pt x="381066" y="1186599"/>
                  <a:pt x="379066" y="1185662"/>
                </a:cubicBezTo>
                <a:cubicBezTo>
                  <a:pt x="376559" y="1184498"/>
                  <a:pt x="374052" y="1183333"/>
                  <a:pt x="371545" y="1182143"/>
                </a:cubicBezTo>
                <a:cubicBezTo>
                  <a:pt x="369570" y="1181206"/>
                  <a:pt x="367595" y="1180244"/>
                  <a:pt x="365620" y="1179281"/>
                </a:cubicBezTo>
                <a:cubicBezTo>
                  <a:pt x="363138" y="1178066"/>
                  <a:pt x="360657" y="1176825"/>
                  <a:pt x="358201" y="1175584"/>
                </a:cubicBezTo>
                <a:cubicBezTo>
                  <a:pt x="356251" y="1174597"/>
                  <a:pt x="354276" y="1173584"/>
                  <a:pt x="352326" y="1172571"/>
                </a:cubicBezTo>
                <a:cubicBezTo>
                  <a:pt x="349870" y="1171280"/>
                  <a:pt x="347439" y="1169988"/>
                  <a:pt x="345008" y="1168672"/>
                </a:cubicBezTo>
                <a:cubicBezTo>
                  <a:pt x="343058" y="1167633"/>
                  <a:pt x="341134" y="1166570"/>
                  <a:pt x="339209" y="1165506"/>
                </a:cubicBezTo>
                <a:cubicBezTo>
                  <a:pt x="336804" y="1164164"/>
                  <a:pt x="334398" y="1162822"/>
                  <a:pt x="331993" y="1161430"/>
                </a:cubicBezTo>
                <a:cubicBezTo>
                  <a:pt x="330068" y="1160341"/>
                  <a:pt x="328144" y="1159227"/>
                  <a:pt x="326245" y="1158112"/>
                </a:cubicBezTo>
                <a:cubicBezTo>
                  <a:pt x="323864" y="1156720"/>
                  <a:pt x="321509" y="1155302"/>
                  <a:pt x="319154" y="1153884"/>
                </a:cubicBezTo>
                <a:cubicBezTo>
                  <a:pt x="317255" y="1152719"/>
                  <a:pt x="315356" y="1151579"/>
                  <a:pt x="313457" y="1150389"/>
                </a:cubicBezTo>
                <a:cubicBezTo>
                  <a:pt x="311128" y="1148946"/>
                  <a:pt x="308798" y="1147452"/>
                  <a:pt x="306468" y="1145983"/>
                </a:cubicBezTo>
                <a:cubicBezTo>
                  <a:pt x="304595" y="1144768"/>
                  <a:pt x="302721" y="1143578"/>
                  <a:pt x="300847" y="1142337"/>
                </a:cubicBezTo>
                <a:cubicBezTo>
                  <a:pt x="298543" y="1140818"/>
                  <a:pt x="296264" y="1139298"/>
                  <a:pt x="293985" y="1137754"/>
                </a:cubicBezTo>
                <a:cubicBezTo>
                  <a:pt x="292111" y="1136488"/>
                  <a:pt x="290262" y="1135247"/>
                  <a:pt x="288414" y="1133956"/>
                </a:cubicBezTo>
                <a:cubicBezTo>
                  <a:pt x="286160" y="1132386"/>
                  <a:pt x="283932" y="1130816"/>
                  <a:pt x="281678" y="1129220"/>
                </a:cubicBezTo>
                <a:cubicBezTo>
                  <a:pt x="279830" y="1127904"/>
                  <a:pt x="277981" y="1126587"/>
                  <a:pt x="276158" y="1125245"/>
                </a:cubicBezTo>
                <a:cubicBezTo>
                  <a:pt x="273955" y="1123624"/>
                  <a:pt x="271752" y="1122004"/>
                  <a:pt x="269549" y="1120358"/>
                </a:cubicBezTo>
                <a:cubicBezTo>
                  <a:pt x="267726" y="1118990"/>
                  <a:pt x="265903" y="1117623"/>
                  <a:pt x="264080" y="1116230"/>
                </a:cubicBezTo>
                <a:cubicBezTo>
                  <a:pt x="261902" y="1114559"/>
                  <a:pt x="259775" y="1112863"/>
                  <a:pt x="257623" y="1111191"/>
                </a:cubicBezTo>
                <a:cubicBezTo>
                  <a:pt x="255825" y="1109773"/>
                  <a:pt x="254002" y="1108355"/>
                  <a:pt x="252229" y="1106887"/>
                </a:cubicBezTo>
                <a:cubicBezTo>
                  <a:pt x="250102" y="1105165"/>
                  <a:pt x="248026" y="1103443"/>
                  <a:pt x="245924" y="1101696"/>
                </a:cubicBezTo>
                <a:cubicBezTo>
                  <a:pt x="244126" y="1100202"/>
                  <a:pt x="242354" y="1098733"/>
                  <a:pt x="240581" y="1097239"/>
                </a:cubicBezTo>
                <a:cubicBezTo>
                  <a:pt x="238505" y="1095492"/>
                  <a:pt x="236479" y="1093694"/>
                  <a:pt x="234428" y="1091922"/>
                </a:cubicBezTo>
                <a:cubicBezTo>
                  <a:pt x="232656" y="1090377"/>
                  <a:pt x="230883" y="1088832"/>
                  <a:pt x="229136" y="1087288"/>
                </a:cubicBezTo>
                <a:cubicBezTo>
                  <a:pt x="227135" y="1085490"/>
                  <a:pt x="225135" y="1083667"/>
                  <a:pt x="223135" y="1081844"/>
                </a:cubicBezTo>
                <a:cubicBezTo>
                  <a:pt x="221387" y="1080248"/>
                  <a:pt x="219615" y="1078628"/>
                  <a:pt x="217893" y="1077007"/>
                </a:cubicBezTo>
                <a:cubicBezTo>
                  <a:pt x="215943" y="1075159"/>
                  <a:pt x="213994" y="1073310"/>
                  <a:pt x="212069" y="1071436"/>
                </a:cubicBezTo>
                <a:cubicBezTo>
                  <a:pt x="210322" y="1069765"/>
                  <a:pt x="208600" y="1068094"/>
                  <a:pt x="206878" y="1066423"/>
                </a:cubicBezTo>
                <a:cubicBezTo>
                  <a:pt x="206498" y="1066068"/>
                  <a:pt x="206144" y="1065688"/>
                  <a:pt x="205789" y="1065334"/>
                </a:cubicBezTo>
                <a:cubicBezTo>
                  <a:pt x="250634" y="1020945"/>
                  <a:pt x="301632" y="984102"/>
                  <a:pt x="357694" y="955539"/>
                </a:cubicBezTo>
                <a:cubicBezTo>
                  <a:pt x="384257" y="1045000"/>
                  <a:pt x="421657" y="1120459"/>
                  <a:pt x="466324" y="1174344"/>
                </a:cubicBezTo>
                <a:cubicBezTo>
                  <a:pt x="485999" y="1198070"/>
                  <a:pt x="506889" y="1217365"/>
                  <a:pt x="528615" y="1232052"/>
                </a:cubicBezTo>
                <a:cubicBezTo>
                  <a:pt x="528236" y="1231976"/>
                  <a:pt x="527830" y="1231925"/>
                  <a:pt x="527451" y="1231875"/>
                </a:cubicBezTo>
                <a:cubicBezTo>
                  <a:pt x="525248" y="1231444"/>
                  <a:pt x="523070" y="1231039"/>
                  <a:pt x="520918" y="1230634"/>
                </a:cubicBezTo>
                <a:close/>
                <a:moveTo>
                  <a:pt x="188115" y="1047102"/>
                </a:moveTo>
                <a:cubicBezTo>
                  <a:pt x="83460" y="934699"/>
                  <a:pt x="25803" y="788922"/>
                  <a:pt x="25347" y="634941"/>
                </a:cubicBezTo>
                <a:lnTo>
                  <a:pt x="313558" y="634941"/>
                </a:lnTo>
                <a:cubicBezTo>
                  <a:pt x="313710" y="738304"/>
                  <a:pt x="326523" y="840224"/>
                  <a:pt x="350680" y="930648"/>
                </a:cubicBezTo>
                <a:cubicBezTo>
                  <a:pt x="290566" y="960654"/>
                  <a:pt x="235973" y="999751"/>
                  <a:pt x="188115" y="1047102"/>
                </a:cubicBezTo>
                <a:close/>
                <a:moveTo>
                  <a:pt x="188089" y="219210"/>
                </a:moveTo>
                <a:cubicBezTo>
                  <a:pt x="235973" y="266561"/>
                  <a:pt x="290566" y="305633"/>
                  <a:pt x="350655" y="335614"/>
                </a:cubicBezTo>
                <a:cubicBezTo>
                  <a:pt x="328220" y="419707"/>
                  <a:pt x="315533" y="513929"/>
                  <a:pt x="313786" y="609645"/>
                </a:cubicBezTo>
                <a:lnTo>
                  <a:pt x="25803" y="609645"/>
                </a:lnTo>
                <a:cubicBezTo>
                  <a:pt x="31323" y="463843"/>
                  <a:pt x="88575" y="326118"/>
                  <a:pt x="188089" y="219210"/>
                </a:cubicBezTo>
                <a:close/>
                <a:moveTo>
                  <a:pt x="217260" y="189887"/>
                </a:moveTo>
                <a:cubicBezTo>
                  <a:pt x="218805" y="188419"/>
                  <a:pt x="220375" y="187001"/>
                  <a:pt x="221945" y="185557"/>
                </a:cubicBezTo>
                <a:cubicBezTo>
                  <a:pt x="223970" y="183709"/>
                  <a:pt x="225996" y="181835"/>
                  <a:pt x="228022" y="180012"/>
                </a:cubicBezTo>
                <a:cubicBezTo>
                  <a:pt x="229617" y="178569"/>
                  <a:pt x="231263" y="177150"/>
                  <a:pt x="232884" y="175732"/>
                </a:cubicBezTo>
                <a:cubicBezTo>
                  <a:pt x="234909" y="173935"/>
                  <a:pt x="236960" y="172162"/>
                  <a:pt x="239011" y="170390"/>
                </a:cubicBezTo>
                <a:cubicBezTo>
                  <a:pt x="240657" y="168972"/>
                  <a:pt x="242328" y="167604"/>
                  <a:pt x="244000" y="166212"/>
                </a:cubicBezTo>
                <a:cubicBezTo>
                  <a:pt x="246076" y="164490"/>
                  <a:pt x="248152" y="162768"/>
                  <a:pt x="250229" y="161071"/>
                </a:cubicBezTo>
                <a:cubicBezTo>
                  <a:pt x="251900" y="159704"/>
                  <a:pt x="253597" y="158362"/>
                  <a:pt x="255293" y="156994"/>
                </a:cubicBezTo>
                <a:cubicBezTo>
                  <a:pt x="257395" y="155323"/>
                  <a:pt x="259522" y="153652"/>
                  <a:pt x="261649" y="152006"/>
                </a:cubicBezTo>
                <a:cubicBezTo>
                  <a:pt x="263345" y="150689"/>
                  <a:pt x="265067" y="149373"/>
                  <a:pt x="266789" y="148081"/>
                </a:cubicBezTo>
                <a:cubicBezTo>
                  <a:pt x="268942" y="146461"/>
                  <a:pt x="271094" y="144840"/>
                  <a:pt x="273272" y="143245"/>
                </a:cubicBezTo>
                <a:cubicBezTo>
                  <a:pt x="274993" y="141979"/>
                  <a:pt x="276741" y="140713"/>
                  <a:pt x="278488" y="139447"/>
                </a:cubicBezTo>
                <a:cubicBezTo>
                  <a:pt x="280691" y="137851"/>
                  <a:pt x="282894" y="136307"/>
                  <a:pt x="285122" y="134737"/>
                </a:cubicBezTo>
                <a:cubicBezTo>
                  <a:pt x="286869" y="133521"/>
                  <a:pt x="288617" y="132306"/>
                  <a:pt x="290364" y="131090"/>
                </a:cubicBezTo>
                <a:cubicBezTo>
                  <a:pt x="292617" y="129546"/>
                  <a:pt x="294896" y="128026"/>
                  <a:pt x="297150" y="126507"/>
                </a:cubicBezTo>
                <a:cubicBezTo>
                  <a:pt x="298897" y="125342"/>
                  <a:pt x="300670" y="124178"/>
                  <a:pt x="302442" y="123038"/>
                </a:cubicBezTo>
                <a:cubicBezTo>
                  <a:pt x="304772" y="121544"/>
                  <a:pt x="307101" y="120050"/>
                  <a:pt x="309431" y="118581"/>
                </a:cubicBezTo>
                <a:cubicBezTo>
                  <a:pt x="311178" y="117467"/>
                  <a:pt x="312925" y="116378"/>
                  <a:pt x="314698" y="115290"/>
                </a:cubicBezTo>
                <a:cubicBezTo>
                  <a:pt x="317103" y="113821"/>
                  <a:pt x="319534" y="112352"/>
                  <a:pt x="321940" y="110909"/>
                </a:cubicBezTo>
                <a:cubicBezTo>
                  <a:pt x="323662" y="109871"/>
                  <a:pt x="325384" y="108833"/>
                  <a:pt x="327131" y="107820"/>
                </a:cubicBezTo>
                <a:cubicBezTo>
                  <a:pt x="329638" y="106351"/>
                  <a:pt x="332170" y="104933"/>
                  <a:pt x="334702" y="103490"/>
                </a:cubicBezTo>
                <a:cubicBezTo>
                  <a:pt x="336399" y="102527"/>
                  <a:pt x="338070" y="101565"/>
                  <a:pt x="339766" y="100654"/>
                </a:cubicBezTo>
                <a:cubicBezTo>
                  <a:pt x="342425" y="99185"/>
                  <a:pt x="345109" y="97767"/>
                  <a:pt x="347793" y="96324"/>
                </a:cubicBezTo>
                <a:cubicBezTo>
                  <a:pt x="349389" y="95488"/>
                  <a:pt x="350984" y="94602"/>
                  <a:pt x="352579" y="93766"/>
                </a:cubicBezTo>
                <a:cubicBezTo>
                  <a:pt x="355491" y="92247"/>
                  <a:pt x="358403" y="90804"/>
                  <a:pt x="361340" y="89335"/>
                </a:cubicBezTo>
                <a:cubicBezTo>
                  <a:pt x="362758" y="88626"/>
                  <a:pt x="364151" y="87892"/>
                  <a:pt x="365594" y="87208"/>
                </a:cubicBezTo>
                <a:cubicBezTo>
                  <a:pt x="369013" y="85537"/>
                  <a:pt x="372482" y="83891"/>
                  <a:pt x="375926" y="82295"/>
                </a:cubicBezTo>
                <a:cubicBezTo>
                  <a:pt x="376863" y="81865"/>
                  <a:pt x="377799" y="81384"/>
                  <a:pt x="378762" y="80953"/>
                </a:cubicBezTo>
                <a:cubicBezTo>
                  <a:pt x="383218" y="78902"/>
                  <a:pt x="387700" y="76902"/>
                  <a:pt x="392233" y="74927"/>
                </a:cubicBezTo>
                <a:cubicBezTo>
                  <a:pt x="436141" y="55961"/>
                  <a:pt x="481669" y="42414"/>
                  <a:pt x="528413" y="34311"/>
                </a:cubicBezTo>
                <a:cubicBezTo>
                  <a:pt x="506712" y="48997"/>
                  <a:pt x="485847" y="68267"/>
                  <a:pt x="466223" y="91968"/>
                </a:cubicBezTo>
                <a:cubicBezTo>
                  <a:pt x="421581" y="145878"/>
                  <a:pt x="384181" y="221286"/>
                  <a:pt x="357618" y="310748"/>
                </a:cubicBezTo>
                <a:cubicBezTo>
                  <a:pt x="301556" y="282235"/>
                  <a:pt x="250558" y="245392"/>
                  <a:pt x="205688" y="201004"/>
                </a:cubicBezTo>
                <a:cubicBezTo>
                  <a:pt x="206017" y="200674"/>
                  <a:pt x="206346" y="200345"/>
                  <a:pt x="206676" y="200016"/>
                </a:cubicBezTo>
                <a:cubicBezTo>
                  <a:pt x="208170" y="198547"/>
                  <a:pt x="209664" y="197129"/>
                  <a:pt x="211157" y="195686"/>
                </a:cubicBezTo>
                <a:cubicBezTo>
                  <a:pt x="213209" y="193762"/>
                  <a:pt x="215234" y="191812"/>
                  <a:pt x="217260" y="189887"/>
                </a:cubicBezTo>
                <a:close/>
                <a:moveTo>
                  <a:pt x="645779" y="864432"/>
                </a:moveTo>
                <a:lnTo>
                  <a:pt x="645779" y="634941"/>
                </a:lnTo>
                <a:lnTo>
                  <a:pt x="927483" y="634941"/>
                </a:lnTo>
                <a:cubicBezTo>
                  <a:pt x="927331" y="734430"/>
                  <a:pt x="915252" y="832450"/>
                  <a:pt x="892437" y="919683"/>
                </a:cubicBezTo>
                <a:cubicBezTo>
                  <a:pt x="814624" y="884638"/>
                  <a:pt x="731771" y="866103"/>
                  <a:pt x="645779" y="864432"/>
                </a:cubicBezTo>
                <a:close/>
                <a:moveTo>
                  <a:pt x="620457" y="376508"/>
                </a:moveTo>
                <a:cubicBezTo>
                  <a:pt x="536794" y="374837"/>
                  <a:pt x="456271" y="356479"/>
                  <a:pt x="380737" y="321915"/>
                </a:cubicBezTo>
                <a:cubicBezTo>
                  <a:pt x="431937" y="146385"/>
                  <a:pt x="522386" y="35020"/>
                  <a:pt x="620457" y="25980"/>
                </a:cubicBezTo>
                <a:lnTo>
                  <a:pt x="620457" y="376508"/>
                </a:lnTo>
                <a:close/>
                <a:moveTo>
                  <a:pt x="373925" y="346629"/>
                </a:moveTo>
                <a:cubicBezTo>
                  <a:pt x="451688" y="381648"/>
                  <a:pt x="534490" y="400159"/>
                  <a:pt x="620457" y="401804"/>
                </a:cubicBezTo>
                <a:lnTo>
                  <a:pt x="620457" y="609619"/>
                </a:lnTo>
                <a:lnTo>
                  <a:pt x="339108" y="609619"/>
                </a:lnTo>
                <a:cubicBezTo>
                  <a:pt x="340830" y="517828"/>
                  <a:pt x="352782" y="427506"/>
                  <a:pt x="373925" y="346629"/>
                </a:cubicBezTo>
                <a:close/>
                <a:moveTo>
                  <a:pt x="620457" y="634941"/>
                </a:moveTo>
                <a:lnTo>
                  <a:pt x="620457" y="864432"/>
                </a:lnTo>
                <a:cubicBezTo>
                  <a:pt x="534541" y="866077"/>
                  <a:pt x="451739" y="884613"/>
                  <a:pt x="373925" y="919633"/>
                </a:cubicBezTo>
                <a:cubicBezTo>
                  <a:pt x="351110" y="832450"/>
                  <a:pt x="339007" y="734430"/>
                  <a:pt x="338880" y="634941"/>
                </a:cubicBezTo>
                <a:lnTo>
                  <a:pt x="620457" y="634941"/>
                </a:lnTo>
                <a:close/>
                <a:moveTo>
                  <a:pt x="620457" y="889753"/>
                </a:moveTo>
                <a:lnTo>
                  <a:pt x="620457" y="1240307"/>
                </a:lnTo>
                <a:cubicBezTo>
                  <a:pt x="522488" y="1231393"/>
                  <a:pt x="431963" y="1120003"/>
                  <a:pt x="380737" y="944372"/>
                </a:cubicBezTo>
                <a:cubicBezTo>
                  <a:pt x="456322" y="909783"/>
                  <a:pt x="536845" y="891450"/>
                  <a:pt x="620457" y="889753"/>
                </a:cubicBezTo>
                <a:close/>
                <a:moveTo>
                  <a:pt x="645779" y="609619"/>
                </a:moveTo>
                <a:lnTo>
                  <a:pt x="645779" y="401804"/>
                </a:lnTo>
                <a:cubicBezTo>
                  <a:pt x="731771" y="400133"/>
                  <a:pt x="814624" y="381598"/>
                  <a:pt x="892412" y="346553"/>
                </a:cubicBezTo>
                <a:cubicBezTo>
                  <a:pt x="913556" y="427405"/>
                  <a:pt x="925533" y="517778"/>
                  <a:pt x="927255" y="609619"/>
                </a:cubicBezTo>
                <a:lnTo>
                  <a:pt x="645779" y="609619"/>
                </a:lnTo>
                <a:close/>
                <a:moveTo>
                  <a:pt x="645779" y="376508"/>
                </a:moveTo>
                <a:lnTo>
                  <a:pt x="645779" y="25955"/>
                </a:lnTo>
                <a:cubicBezTo>
                  <a:pt x="743774" y="34792"/>
                  <a:pt x="834324" y="146182"/>
                  <a:pt x="885600" y="321839"/>
                </a:cubicBezTo>
                <a:cubicBezTo>
                  <a:pt x="810041" y="356453"/>
                  <a:pt x="729492" y="374812"/>
                  <a:pt x="645779" y="376508"/>
                </a:cubicBezTo>
                <a:close/>
                <a:moveTo>
                  <a:pt x="645779" y="889753"/>
                </a:moveTo>
                <a:cubicBezTo>
                  <a:pt x="729467" y="891424"/>
                  <a:pt x="810041" y="909808"/>
                  <a:pt x="885626" y="944397"/>
                </a:cubicBezTo>
                <a:cubicBezTo>
                  <a:pt x="834375" y="1120003"/>
                  <a:pt x="743875" y="1231368"/>
                  <a:pt x="645779" y="1240281"/>
                </a:cubicBezTo>
                <a:lnTo>
                  <a:pt x="645779" y="889753"/>
                </a:lnTo>
                <a:close/>
                <a:moveTo>
                  <a:pt x="952576" y="609619"/>
                </a:moveTo>
                <a:cubicBezTo>
                  <a:pt x="950829" y="513853"/>
                  <a:pt x="938118" y="419606"/>
                  <a:pt x="915683" y="335512"/>
                </a:cubicBezTo>
                <a:cubicBezTo>
                  <a:pt x="975720" y="305557"/>
                  <a:pt x="1030263" y="266511"/>
                  <a:pt x="1078096" y="219184"/>
                </a:cubicBezTo>
                <a:cubicBezTo>
                  <a:pt x="1177610" y="326093"/>
                  <a:pt x="1234837" y="463792"/>
                  <a:pt x="1240408" y="609619"/>
                </a:cubicBezTo>
                <a:lnTo>
                  <a:pt x="952576" y="609619"/>
                </a:lnTo>
                <a:close/>
                <a:moveTo>
                  <a:pt x="873953" y="74952"/>
                </a:moveTo>
                <a:cubicBezTo>
                  <a:pt x="878434" y="76877"/>
                  <a:pt x="882891" y="78877"/>
                  <a:pt x="887297" y="80928"/>
                </a:cubicBezTo>
                <a:cubicBezTo>
                  <a:pt x="888766" y="81612"/>
                  <a:pt x="890234" y="82321"/>
                  <a:pt x="891703" y="83030"/>
                </a:cubicBezTo>
                <a:cubicBezTo>
                  <a:pt x="894640" y="84397"/>
                  <a:pt x="897552" y="85790"/>
                  <a:pt x="900464" y="87208"/>
                </a:cubicBezTo>
                <a:cubicBezTo>
                  <a:pt x="902237" y="88069"/>
                  <a:pt x="903959" y="88980"/>
                  <a:pt x="905706" y="89841"/>
                </a:cubicBezTo>
                <a:cubicBezTo>
                  <a:pt x="908289" y="91133"/>
                  <a:pt x="910872" y="92424"/>
                  <a:pt x="913454" y="93766"/>
                </a:cubicBezTo>
                <a:cubicBezTo>
                  <a:pt x="915303" y="94728"/>
                  <a:pt x="917151" y="95741"/>
                  <a:pt x="919000" y="96704"/>
                </a:cubicBezTo>
                <a:cubicBezTo>
                  <a:pt x="921431" y="97995"/>
                  <a:pt x="923862" y="99286"/>
                  <a:pt x="926267" y="100603"/>
                </a:cubicBezTo>
                <a:cubicBezTo>
                  <a:pt x="928166" y="101641"/>
                  <a:pt x="930040" y="102705"/>
                  <a:pt x="931914" y="103768"/>
                </a:cubicBezTo>
                <a:cubicBezTo>
                  <a:pt x="934243" y="105085"/>
                  <a:pt x="936598" y="106402"/>
                  <a:pt x="938903" y="107769"/>
                </a:cubicBezTo>
                <a:cubicBezTo>
                  <a:pt x="940802" y="108883"/>
                  <a:pt x="942676" y="109997"/>
                  <a:pt x="944549" y="111137"/>
                </a:cubicBezTo>
                <a:cubicBezTo>
                  <a:pt x="946828" y="112479"/>
                  <a:pt x="949082" y="113846"/>
                  <a:pt x="951336" y="115239"/>
                </a:cubicBezTo>
                <a:cubicBezTo>
                  <a:pt x="953235" y="116404"/>
                  <a:pt x="955108" y="117594"/>
                  <a:pt x="956982" y="118784"/>
                </a:cubicBezTo>
                <a:cubicBezTo>
                  <a:pt x="959185" y="120177"/>
                  <a:pt x="961388" y="121569"/>
                  <a:pt x="963591" y="122987"/>
                </a:cubicBezTo>
                <a:cubicBezTo>
                  <a:pt x="965465" y="124203"/>
                  <a:pt x="967339" y="125444"/>
                  <a:pt x="969213" y="126684"/>
                </a:cubicBezTo>
                <a:cubicBezTo>
                  <a:pt x="971365" y="128128"/>
                  <a:pt x="973517" y="129571"/>
                  <a:pt x="975670" y="131014"/>
                </a:cubicBezTo>
                <a:cubicBezTo>
                  <a:pt x="977518" y="132280"/>
                  <a:pt x="979367" y="133572"/>
                  <a:pt x="981215" y="134863"/>
                </a:cubicBezTo>
                <a:cubicBezTo>
                  <a:pt x="983342" y="136357"/>
                  <a:pt x="985444" y="137851"/>
                  <a:pt x="987546" y="139345"/>
                </a:cubicBezTo>
                <a:cubicBezTo>
                  <a:pt x="989369" y="140662"/>
                  <a:pt x="991192" y="141979"/>
                  <a:pt x="993015" y="143321"/>
                </a:cubicBezTo>
                <a:cubicBezTo>
                  <a:pt x="995091" y="144865"/>
                  <a:pt x="997168" y="146410"/>
                  <a:pt x="999244" y="147980"/>
                </a:cubicBezTo>
                <a:cubicBezTo>
                  <a:pt x="1001042" y="149347"/>
                  <a:pt x="1002840" y="150715"/>
                  <a:pt x="1004612" y="152082"/>
                </a:cubicBezTo>
                <a:cubicBezTo>
                  <a:pt x="1006663" y="153677"/>
                  <a:pt x="1008714" y="155273"/>
                  <a:pt x="1010740" y="156893"/>
                </a:cubicBezTo>
                <a:cubicBezTo>
                  <a:pt x="1012487" y="158286"/>
                  <a:pt x="1014260" y="159679"/>
                  <a:pt x="1015982" y="161097"/>
                </a:cubicBezTo>
                <a:cubicBezTo>
                  <a:pt x="1018008" y="162742"/>
                  <a:pt x="1020033" y="164439"/>
                  <a:pt x="1022059" y="166110"/>
                </a:cubicBezTo>
                <a:cubicBezTo>
                  <a:pt x="1023756" y="167528"/>
                  <a:pt x="1025477" y="168972"/>
                  <a:pt x="1027174" y="170415"/>
                </a:cubicBezTo>
                <a:cubicBezTo>
                  <a:pt x="1029200" y="172137"/>
                  <a:pt x="1031200" y="173884"/>
                  <a:pt x="1033201" y="175657"/>
                </a:cubicBezTo>
                <a:cubicBezTo>
                  <a:pt x="1034846" y="177100"/>
                  <a:pt x="1036518" y="178543"/>
                  <a:pt x="1038164" y="180012"/>
                </a:cubicBezTo>
                <a:cubicBezTo>
                  <a:pt x="1040189" y="181810"/>
                  <a:pt x="1042164" y="183658"/>
                  <a:pt x="1044165" y="185481"/>
                </a:cubicBezTo>
                <a:cubicBezTo>
                  <a:pt x="1045760" y="186950"/>
                  <a:pt x="1047355" y="188393"/>
                  <a:pt x="1048925" y="189862"/>
                </a:cubicBezTo>
                <a:cubicBezTo>
                  <a:pt x="1050951" y="191786"/>
                  <a:pt x="1052977" y="193736"/>
                  <a:pt x="1054977" y="195661"/>
                </a:cubicBezTo>
                <a:cubicBezTo>
                  <a:pt x="1056471" y="197104"/>
                  <a:pt x="1057991" y="198547"/>
                  <a:pt x="1059459" y="199991"/>
                </a:cubicBezTo>
                <a:cubicBezTo>
                  <a:pt x="1059788" y="200320"/>
                  <a:pt x="1060118" y="200649"/>
                  <a:pt x="1060447" y="200978"/>
                </a:cubicBezTo>
                <a:cubicBezTo>
                  <a:pt x="1015627" y="245342"/>
                  <a:pt x="964655" y="282134"/>
                  <a:pt x="908669" y="310646"/>
                </a:cubicBezTo>
                <a:cubicBezTo>
                  <a:pt x="882106" y="221185"/>
                  <a:pt x="844681" y="145777"/>
                  <a:pt x="800013" y="91892"/>
                </a:cubicBezTo>
                <a:cubicBezTo>
                  <a:pt x="780414" y="68242"/>
                  <a:pt x="759574" y="48997"/>
                  <a:pt x="737899" y="34311"/>
                </a:cubicBezTo>
                <a:cubicBezTo>
                  <a:pt x="784592" y="42464"/>
                  <a:pt x="830095" y="56012"/>
                  <a:pt x="873953" y="74952"/>
                </a:cubicBezTo>
                <a:close/>
                <a:moveTo>
                  <a:pt x="737975" y="1231875"/>
                </a:moveTo>
                <a:cubicBezTo>
                  <a:pt x="759650" y="1217213"/>
                  <a:pt x="780465" y="1197969"/>
                  <a:pt x="800064" y="1174318"/>
                </a:cubicBezTo>
                <a:cubicBezTo>
                  <a:pt x="844731" y="1120434"/>
                  <a:pt x="882131" y="1045000"/>
                  <a:pt x="908719" y="955539"/>
                </a:cubicBezTo>
                <a:cubicBezTo>
                  <a:pt x="964705" y="984051"/>
                  <a:pt x="1015653" y="1020844"/>
                  <a:pt x="1060497" y="1065207"/>
                </a:cubicBezTo>
                <a:cubicBezTo>
                  <a:pt x="1060193" y="1065511"/>
                  <a:pt x="1059864" y="1065840"/>
                  <a:pt x="1059560" y="1066144"/>
                </a:cubicBezTo>
                <a:cubicBezTo>
                  <a:pt x="1058016" y="1067663"/>
                  <a:pt x="1056446" y="1069157"/>
                  <a:pt x="1054876" y="1070677"/>
                </a:cubicBezTo>
                <a:cubicBezTo>
                  <a:pt x="1052926" y="1072550"/>
                  <a:pt x="1050976" y="1074450"/>
                  <a:pt x="1049001" y="1076298"/>
                </a:cubicBezTo>
                <a:cubicBezTo>
                  <a:pt x="1047381" y="1077817"/>
                  <a:pt x="1045760" y="1079311"/>
                  <a:pt x="1044140" y="1080805"/>
                </a:cubicBezTo>
                <a:cubicBezTo>
                  <a:pt x="1042190" y="1082603"/>
                  <a:pt x="1040215" y="1084401"/>
                  <a:pt x="1038240" y="1086174"/>
                </a:cubicBezTo>
                <a:cubicBezTo>
                  <a:pt x="1036568" y="1087668"/>
                  <a:pt x="1034897" y="1089136"/>
                  <a:pt x="1033226" y="1090605"/>
                </a:cubicBezTo>
                <a:cubicBezTo>
                  <a:pt x="1031251" y="1092352"/>
                  <a:pt x="1029276" y="1094074"/>
                  <a:pt x="1027275" y="1095770"/>
                </a:cubicBezTo>
                <a:cubicBezTo>
                  <a:pt x="1025579" y="1097239"/>
                  <a:pt x="1023831" y="1098657"/>
                  <a:pt x="1022110" y="1100100"/>
                </a:cubicBezTo>
                <a:cubicBezTo>
                  <a:pt x="1020109" y="1101772"/>
                  <a:pt x="1018109" y="1103443"/>
                  <a:pt x="1016083" y="1105089"/>
                </a:cubicBezTo>
                <a:cubicBezTo>
                  <a:pt x="1014336" y="1106507"/>
                  <a:pt x="1012563" y="1107925"/>
                  <a:pt x="1010816" y="1109318"/>
                </a:cubicBezTo>
                <a:cubicBezTo>
                  <a:pt x="1008790" y="1110938"/>
                  <a:pt x="1006739" y="1112533"/>
                  <a:pt x="1004688" y="1114129"/>
                </a:cubicBezTo>
                <a:cubicBezTo>
                  <a:pt x="1002916" y="1115521"/>
                  <a:pt x="1001118" y="1116889"/>
                  <a:pt x="999320" y="1118231"/>
                </a:cubicBezTo>
                <a:cubicBezTo>
                  <a:pt x="997269" y="1119801"/>
                  <a:pt x="995193" y="1121345"/>
                  <a:pt x="993116" y="1122865"/>
                </a:cubicBezTo>
                <a:cubicBezTo>
                  <a:pt x="991293" y="1124207"/>
                  <a:pt x="989470" y="1125523"/>
                  <a:pt x="987647" y="1126865"/>
                </a:cubicBezTo>
                <a:cubicBezTo>
                  <a:pt x="985545" y="1128385"/>
                  <a:pt x="983443" y="1129879"/>
                  <a:pt x="981316" y="1131347"/>
                </a:cubicBezTo>
                <a:cubicBezTo>
                  <a:pt x="979468" y="1132639"/>
                  <a:pt x="977619" y="1133930"/>
                  <a:pt x="975771" y="1135196"/>
                </a:cubicBezTo>
                <a:cubicBezTo>
                  <a:pt x="973619" y="1136665"/>
                  <a:pt x="971466" y="1138108"/>
                  <a:pt x="969314" y="1139552"/>
                </a:cubicBezTo>
                <a:cubicBezTo>
                  <a:pt x="967440" y="1140792"/>
                  <a:pt x="965592" y="1142033"/>
                  <a:pt x="963718" y="1143249"/>
                </a:cubicBezTo>
                <a:cubicBezTo>
                  <a:pt x="961515" y="1144667"/>
                  <a:pt x="959312" y="1146085"/>
                  <a:pt x="957109" y="1147477"/>
                </a:cubicBezTo>
                <a:cubicBezTo>
                  <a:pt x="955235" y="1148667"/>
                  <a:pt x="953361" y="1149858"/>
                  <a:pt x="951462" y="1150997"/>
                </a:cubicBezTo>
                <a:cubicBezTo>
                  <a:pt x="949208" y="1152390"/>
                  <a:pt x="946955" y="1153732"/>
                  <a:pt x="944676" y="1155099"/>
                </a:cubicBezTo>
                <a:cubicBezTo>
                  <a:pt x="942777" y="1156239"/>
                  <a:pt x="940903" y="1157353"/>
                  <a:pt x="939004" y="1158467"/>
                </a:cubicBezTo>
                <a:cubicBezTo>
                  <a:pt x="936700" y="1159809"/>
                  <a:pt x="934345" y="1161126"/>
                  <a:pt x="932015" y="1162442"/>
                </a:cubicBezTo>
                <a:cubicBezTo>
                  <a:pt x="930141" y="1163506"/>
                  <a:pt x="928267" y="1164569"/>
                  <a:pt x="926368" y="1165608"/>
                </a:cubicBezTo>
                <a:cubicBezTo>
                  <a:pt x="923938" y="1166950"/>
                  <a:pt x="921507" y="1168241"/>
                  <a:pt x="919050" y="1169532"/>
                </a:cubicBezTo>
                <a:cubicBezTo>
                  <a:pt x="917227" y="1170520"/>
                  <a:pt x="915379" y="1171508"/>
                  <a:pt x="913556" y="1172470"/>
                </a:cubicBezTo>
                <a:cubicBezTo>
                  <a:pt x="910973" y="1173812"/>
                  <a:pt x="908390" y="1175103"/>
                  <a:pt x="905782" y="1176420"/>
                </a:cubicBezTo>
                <a:cubicBezTo>
                  <a:pt x="904035" y="1177306"/>
                  <a:pt x="902313" y="1178193"/>
                  <a:pt x="900566" y="1179053"/>
                </a:cubicBezTo>
                <a:cubicBezTo>
                  <a:pt x="897654" y="1180471"/>
                  <a:pt x="894716" y="1181864"/>
                  <a:pt x="891779" y="1183231"/>
                </a:cubicBezTo>
                <a:cubicBezTo>
                  <a:pt x="890310" y="1183915"/>
                  <a:pt x="888867" y="1184624"/>
                  <a:pt x="887373" y="1185308"/>
                </a:cubicBezTo>
                <a:cubicBezTo>
                  <a:pt x="882942" y="1187334"/>
                  <a:pt x="878510" y="1189334"/>
                  <a:pt x="874028" y="1191284"/>
                </a:cubicBezTo>
                <a:cubicBezTo>
                  <a:pt x="830121" y="1210250"/>
                  <a:pt x="784668" y="1223772"/>
                  <a:pt x="737975" y="1231875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8"/>
          <p:cNvSpPr/>
          <p:nvPr/>
        </p:nvSpPr>
        <p:spPr>
          <a:xfrm>
            <a:off x="10006277" y="4030151"/>
            <a:ext cx="1474010" cy="1474010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588" name="Google Shape;588;p28"/>
          <p:cNvSpPr/>
          <p:nvPr/>
        </p:nvSpPr>
        <p:spPr>
          <a:xfrm>
            <a:off x="9907532" y="3996383"/>
            <a:ext cx="1241269" cy="1241269"/>
          </a:xfrm>
          <a:custGeom>
            <a:avLst/>
            <a:gdLst/>
            <a:ahLst/>
            <a:cxnLst/>
            <a:rect l="l" t="t" r="r" b="b"/>
            <a:pathLst>
              <a:path w="1241269" h="1241269" extrusionOk="0">
                <a:moveTo>
                  <a:pt x="1241270" y="620635"/>
                </a:moveTo>
                <a:cubicBezTo>
                  <a:pt x="1241270" y="963391"/>
                  <a:pt x="963416" y="1241270"/>
                  <a:pt x="620635" y="1241270"/>
                </a:cubicBezTo>
                <a:cubicBezTo>
                  <a:pt x="277853" y="1241270"/>
                  <a:pt x="0" y="963391"/>
                  <a:pt x="0" y="620635"/>
                </a:cubicBezTo>
                <a:cubicBezTo>
                  <a:pt x="0" y="277879"/>
                  <a:pt x="277853" y="0"/>
                  <a:pt x="620635" y="0"/>
                </a:cubicBezTo>
                <a:cubicBezTo>
                  <a:pt x="963416" y="0"/>
                  <a:pt x="1241270" y="277853"/>
                  <a:pt x="1241270" y="6206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8"/>
          <p:cNvSpPr/>
          <p:nvPr/>
        </p:nvSpPr>
        <p:spPr>
          <a:xfrm>
            <a:off x="9894846" y="3983697"/>
            <a:ext cx="1266642" cy="1266642"/>
          </a:xfrm>
          <a:custGeom>
            <a:avLst/>
            <a:gdLst/>
            <a:ahLst/>
            <a:cxnLst/>
            <a:rect l="l" t="t" r="r" b="b"/>
            <a:pathLst>
              <a:path w="1266642" h="1266642" extrusionOk="0">
                <a:moveTo>
                  <a:pt x="1081144" y="185498"/>
                </a:moveTo>
                <a:cubicBezTo>
                  <a:pt x="961513" y="65867"/>
                  <a:pt x="802479" y="0"/>
                  <a:pt x="633321" y="0"/>
                </a:cubicBezTo>
                <a:cubicBezTo>
                  <a:pt x="464163" y="0"/>
                  <a:pt x="305103" y="65867"/>
                  <a:pt x="185498" y="185498"/>
                </a:cubicBezTo>
                <a:cubicBezTo>
                  <a:pt x="65867" y="305103"/>
                  <a:pt x="0" y="464163"/>
                  <a:pt x="0" y="633321"/>
                </a:cubicBezTo>
                <a:cubicBezTo>
                  <a:pt x="0" y="802479"/>
                  <a:pt x="65867" y="961539"/>
                  <a:pt x="185498" y="1081144"/>
                </a:cubicBezTo>
                <a:cubicBezTo>
                  <a:pt x="305103" y="1200750"/>
                  <a:pt x="464163" y="1266642"/>
                  <a:pt x="633321" y="1266642"/>
                </a:cubicBezTo>
                <a:cubicBezTo>
                  <a:pt x="802479" y="1266642"/>
                  <a:pt x="961539" y="1200775"/>
                  <a:pt x="1081144" y="1081144"/>
                </a:cubicBezTo>
                <a:cubicBezTo>
                  <a:pt x="1200750" y="961513"/>
                  <a:pt x="1266642" y="802479"/>
                  <a:pt x="1266642" y="633321"/>
                </a:cubicBezTo>
                <a:cubicBezTo>
                  <a:pt x="1266642" y="464163"/>
                  <a:pt x="1200750" y="305103"/>
                  <a:pt x="1081144" y="185498"/>
                </a:cubicBezTo>
                <a:close/>
                <a:moveTo>
                  <a:pt x="1063206" y="1063206"/>
                </a:moveTo>
                <a:cubicBezTo>
                  <a:pt x="948371" y="1178042"/>
                  <a:pt x="795705" y="1241270"/>
                  <a:pt x="633321" y="1241270"/>
                </a:cubicBezTo>
                <a:cubicBezTo>
                  <a:pt x="470938" y="1241270"/>
                  <a:pt x="318272" y="1178042"/>
                  <a:pt x="203436" y="1063206"/>
                </a:cubicBezTo>
                <a:cubicBezTo>
                  <a:pt x="88601" y="948371"/>
                  <a:pt x="25372" y="795705"/>
                  <a:pt x="25372" y="633321"/>
                </a:cubicBezTo>
                <a:cubicBezTo>
                  <a:pt x="25372" y="470938"/>
                  <a:pt x="88601" y="318272"/>
                  <a:pt x="203436" y="203436"/>
                </a:cubicBezTo>
                <a:cubicBezTo>
                  <a:pt x="318272" y="88601"/>
                  <a:pt x="470938" y="25372"/>
                  <a:pt x="633321" y="25372"/>
                </a:cubicBezTo>
                <a:cubicBezTo>
                  <a:pt x="795705" y="25372"/>
                  <a:pt x="948371" y="88601"/>
                  <a:pt x="1063206" y="203436"/>
                </a:cubicBezTo>
                <a:cubicBezTo>
                  <a:pt x="1178042" y="318272"/>
                  <a:pt x="1241270" y="470938"/>
                  <a:pt x="1241270" y="633321"/>
                </a:cubicBezTo>
                <a:cubicBezTo>
                  <a:pt x="1241270" y="795705"/>
                  <a:pt x="1178016" y="948371"/>
                  <a:pt x="1063206" y="1063206"/>
                </a:cubicBezTo>
                <a:close/>
                <a:moveTo>
                  <a:pt x="954409" y="782917"/>
                </a:moveTo>
                <a:cubicBezTo>
                  <a:pt x="929747" y="847135"/>
                  <a:pt x="886792" y="901990"/>
                  <a:pt x="830211" y="941571"/>
                </a:cubicBezTo>
                <a:cubicBezTo>
                  <a:pt x="772311" y="982065"/>
                  <a:pt x="704237" y="1003479"/>
                  <a:pt x="633321" y="1003479"/>
                </a:cubicBezTo>
                <a:cubicBezTo>
                  <a:pt x="562405" y="1003479"/>
                  <a:pt x="494331" y="982065"/>
                  <a:pt x="436431" y="941571"/>
                </a:cubicBezTo>
                <a:cubicBezTo>
                  <a:pt x="379851" y="901990"/>
                  <a:pt x="336895" y="847135"/>
                  <a:pt x="312233" y="782917"/>
                </a:cubicBezTo>
                <a:cubicBezTo>
                  <a:pt x="309721" y="776371"/>
                  <a:pt x="312994" y="769038"/>
                  <a:pt x="319515" y="766526"/>
                </a:cubicBezTo>
                <a:cubicBezTo>
                  <a:pt x="326061" y="764014"/>
                  <a:pt x="333394" y="767288"/>
                  <a:pt x="335906" y="773834"/>
                </a:cubicBezTo>
                <a:cubicBezTo>
                  <a:pt x="358741" y="833307"/>
                  <a:pt x="398525" y="884128"/>
                  <a:pt x="450944" y="920791"/>
                </a:cubicBezTo>
                <a:cubicBezTo>
                  <a:pt x="504556" y="958291"/>
                  <a:pt x="567607" y="978107"/>
                  <a:pt x="633296" y="978107"/>
                </a:cubicBezTo>
                <a:cubicBezTo>
                  <a:pt x="698985" y="978107"/>
                  <a:pt x="762035" y="958291"/>
                  <a:pt x="815647" y="920791"/>
                </a:cubicBezTo>
                <a:cubicBezTo>
                  <a:pt x="868067" y="884128"/>
                  <a:pt x="907851" y="833307"/>
                  <a:pt x="930686" y="773834"/>
                </a:cubicBezTo>
                <a:cubicBezTo>
                  <a:pt x="933198" y="767288"/>
                  <a:pt x="940530" y="764040"/>
                  <a:pt x="947077" y="766526"/>
                </a:cubicBezTo>
                <a:cubicBezTo>
                  <a:pt x="953648" y="769038"/>
                  <a:pt x="956921" y="776371"/>
                  <a:pt x="954409" y="782917"/>
                </a:cubicBezTo>
                <a:close/>
                <a:moveTo>
                  <a:pt x="289017" y="507398"/>
                </a:moveTo>
                <a:cubicBezTo>
                  <a:pt x="288484" y="514375"/>
                  <a:pt x="282370" y="519602"/>
                  <a:pt x="275392" y="519069"/>
                </a:cubicBezTo>
                <a:cubicBezTo>
                  <a:pt x="268415" y="518536"/>
                  <a:pt x="263188" y="512422"/>
                  <a:pt x="263721" y="505444"/>
                </a:cubicBezTo>
                <a:cubicBezTo>
                  <a:pt x="268694" y="441835"/>
                  <a:pt x="322585" y="392004"/>
                  <a:pt x="386473" y="392004"/>
                </a:cubicBezTo>
                <a:cubicBezTo>
                  <a:pt x="450361" y="392004"/>
                  <a:pt x="504277" y="441835"/>
                  <a:pt x="509225" y="505444"/>
                </a:cubicBezTo>
                <a:cubicBezTo>
                  <a:pt x="509757" y="512422"/>
                  <a:pt x="504556" y="518536"/>
                  <a:pt x="497553" y="519069"/>
                </a:cubicBezTo>
                <a:cubicBezTo>
                  <a:pt x="497223" y="519094"/>
                  <a:pt x="496894" y="519120"/>
                  <a:pt x="496564" y="519120"/>
                </a:cubicBezTo>
                <a:cubicBezTo>
                  <a:pt x="490018" y="519120"/>
                  <a:pt x="484461" y="514071"/>
                  <a:pt x="483928" y="507423"/>
                </a:cubicBezTo>
                <a:cubicBezTo>
                  <a:pt x="479996" y="456932"/>
                  <a:pt x="437167" y="417376"/>
                  <a:pt x="386447" y="417376"/>
                </a:cubicBezTo>
                <a:cubicBezTo>
                  <a:pt x="335753" y="417351"/>
                  <a:pt x="292950" y="456907"/>
                  <a:pt x="289017" y="507398"/>
                </a:cubicBezTo>
                <a:close/>
                <a:moveTo>
                  <a:pt x="992823" y="505419"/>
                </a:moveTo>
                <a:cubicBezTo>
                  <a:pt x="993356" y="512396"/>
                  <a:pt x="988154" y="518511"/>
                  <a:pt x="981152" y="519044"/>
                </a:cubicBezTo>
                <a:cubicBezTo>
                  <a:pt x="980822" y="519069"/>
                  <a:pt x="980492" y="519094"/>
                  <a:pt x="980162" y="519094"/>
                </a:cubicBezTo>
                <a:cubicBezTo>
                  <a:pt x="973616" y="519094"/>
                  <a:pt x="968060" y="514045"/>
                  <a:pt x="967527" y="507398"/>
                </a:cubicBezTo>
                <a:cubicBezTo>
                  <a:pt x="963594" y="456907"/>
                  <a:pt x="920791" y="417351"/>
                  <a:pt x="870071" y="417351"/>
                </a:cubicBezTo>
                <a:cubicBezTo>
                  <a:pt x="819377" y="417351"/>
                  <a:pt x="776574" y="456907"/>
                  <a:pt x="772616" y="507398"/>
                </a:cubicBezTo>
                <a:cubicBezTo>
                  <a:pt x="772058" y="514375"/>
                  <a:pt x="765968" y="519602"/>
                  <a:pt x="758991" y="519069"/>
                </a:cubicBezTo>
                <a:cubicBezTo>
                  <a:pt x="752013" y="518536"/>
                  <a:pt x="746787" y="512422"/>
                  <a:pt x="747319" y="505444"/>
                </a:cubicBezTo>
                <a:cubicBezTo>
                  <a:pt x="752292" y="441835"/>
                  <a:pt x="806183" y="392004"/>
                  <a:pt x="870071" y="392004"/>
                </a:cubicBezTo>
                <a:cubicBezTo>
                  <a:pt x="933959" y="391979"/>
                  <a:pt x="987875" y="441810"/>
                  <a:pt x="992823" y="505419"/>
                </a:cubicBezTo>
                <a:close/>
              </a:path>
            </a:pathLst>
          </a:custGeom>
          <a:solidFill>
            <a:srgbClr val="545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8"/>
          <p:cNvSpPr txBox="1"/>
          <p:nvPr/>
        </p:nvSpPr>
        <p:spPr>
          <a:xfrm>
            <a:off x="3377680" y="1600001"/>
            <a:ext cx="10999966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Add a Timeline Page 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591" name="Google Shape;591;p28"/>
          <p:cNvSpPr txBox="1"/>
          <p:nvPr/>
        </p:nvSpPr>
        <p:spPr>
          <a:xfrm>
            <a:off x="1881375" y="6010300"/>
            <a:ext cx="301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28"/>
          <p:cNvSpPr txBox="1"/>
          <p:nvPr/>
        </p:nvSpPr>
        <p:spPr>
          <a:xfrm>
            <a:off x="1881375" y="6503000"/>
            <a:ext cx="252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0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laborate on what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you want to discuss.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28"/>
          <p:cNvSpPr txBox="1"/>
          <p:nvPr/>
        </p:nvSpPr>
        <p:spPr>
          <a:xfrm>
            <a:off x="5491125" y="6010296"/>
            <a:ext cx="295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28"/>
          <p:cNvSpPr txBox="1"/>
          <p:nvPr/>
        </p:nvSpPr>
        <p:spPr>
          <a:xfrm>
            <a:off x="9223675" y="6010296"/>
            <a:ext cx="295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28"/>
          <p:cNvSpPr txBox="1"/>
          <p:nvPr/>
        </p:nvSpPr>
        <p:spPr>
          <a:xfrm>
            <a:off x="13116800" y="6010296"/>
            <a:ext cx="295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28"/>
          <p:cNvSpPr txBox="1"/>
          <p:nvPr/>
        </p:nvSpPr>
        <p:spPr>
          <a:xfrm>
            <a:off x="5442397" y="6503000"/>
            <a:ext cx="252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0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laborate on what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you want to discuss.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28"/>
          <p:cNvSpPr txBox="1"/>
          <p:nvPr/>
        </p:nvSpPr>
        <p:spPr>
          <a:xfrm>
            <a:off x="9223672" y="6503000"/>
            <a:ext cx="252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0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laborate on what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you want to discuss.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28"/>
          <p:cNvSpPr txBox="1"/>
          <p:nvPr/>
        </p:nvSpPr>
        <p:spPr>
          <a:xfrm>
            <a:off x="13116797" y="6503000"/>
            <a:ext cx="252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0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laborate on what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you want to discuss.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29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604" name="Google Shape;604;p29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05" name="Google Shape;605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6" name="Google Shape;606;p29"/>
          <p:cNvSpPr txBox="1"/>
          <p:nvPr/>
        </p:nvSpPr>
        <p:spPr>
          <a:xfrm>
            <a:off x="3377680" y="1600001"/>
            <a:ext cx="10999966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Add a Roadmap Page 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cxnSp>
        <p:nvCxnSpPr>
          <p:cNvPr id="607" name="Google Shape;607;p29"/>
          <p:cNvCxnSpPr/>
          <p:nvPr/>
        </p:nvCxnSpPr>
        <p:spPr>
          <a:xfrm>
            <a:off x="4898995" y="2893349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608" name="Google Shape;608;p29"/>
          <p:cNvGraphicFramePr/>
          <p:nvPr/>
        </p:nvGraphicFramePr>
        <p:xfrm>
          <a:off x="2660236" y="3877106"/>
          <a:ext cx="12983975" cy="5105400"/>
        </p:xfrm>
        <a:graphic>
          <a:graphicData uri="http://schemas.openxmlformats.org/drawingml/2006/table">
            <a:tbl>
              <a:tblPr>
                <a:noFill/>
                <a:tableStyleId>{FEE37496-C9FA-413F-99DE-381D7B96B936}</a:tableStyleId>
              </a:tblPr>
              <a:tblGrid>
                <a:gridCol w="1347575"/>
                <a:gridCol w="969700"/>
                <a:gridCol w="969700"/>
                <a:gridCol w="969700"/>
                <a:gridCol w="969700"/>
                <a:gridCol w="969700"/>
                <a:gridCol w="969700"/>
                <a:gridCol w="969700"/>
                <a:gridCol w="969700"/>
                <a:gridCol w="969700"/>
                <a:gridCol w="969700"/>
                <a:gridCol w="969700"/>
                <a:gridCol w="969700"/>
              </a:tblGrid>
              <a:tr h="62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YEAR</a:t>
                      </a:r>
                      <a:endParaRPr sz="1100"/>
                    </a:p>
                  </a:txBody>
                  <a:tcPr marL="91450" marR="91450" marT="45725" marB="45725">
                    <a:lnL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JAN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FEB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MAR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APRIL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MAY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JUNE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JULY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AUG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SEPT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OCT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NOV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DEC</a:t>
                      </a:r>
                      <a:endParaRPr sz="11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12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0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12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120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117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45454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5275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09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4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609" name="Google Shape;609;p29"/>
          <p:cNvCxnSpPr/>
          <p:nvPr/>
        </p:nvCxnSpPr>
        <p:spPr>
          <a:xfrm>
            <a:off x="4060687" y="5028919"/>
            <a:ext cx="3755641" cy="0"/>
          </a:xfrm>
          <a:prstGeom prst="straightConnector1">
            <a:avLst/>
          </a:prstGeom>
          <a:noFill/>
          <a:ln w="22860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0" name="Google Shape;610;p29"/>
          <p:cNvCxnSpPr/>
          <p:nvPr/>
        </p:nvCxnSpPr>
        <p:spPr>
          <a:xfrm>
            <a:off x="7025111" y="6056813"/>
            <a:ext cx="3755641" cy="0"/>
          </a:xfrm>
          <a:prstGeom prst="straightConnector1">
            <a:avLst/>
          </a:prstGeom>
          <a:noFill/>
          <a:ln w="22860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1" name="Google Shape;611;p29"/>
          <p:cNvCxnSpPr/>
          <p:nvPr/>
        </p:nvCxnSpPr>
        <p:spPr>
          <a:xfrm>
            <a:off x="9919874" y="7196161"/>
            <a:ext cx="3755641" cy="0"/>
          </a:xfrm>
          <a:prstGeom prst="straightConnector1">
            <a:avLst/>
          </a:prstGeom>
          <a:noFill/>
          <a:ln w="22860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2" name="Google Shape;612;p29"/>
          <p:cNvCxnSpPr/>
          <p:nvPr/>
        </p:nvCxnSpPr>
        <p:spPr>
          <a:xfrm>
            <a:off x="11931887" y="8338574"/>
            <a:ext cx="3348050" cy="0"/>
          </a:xfrm>
          <a:prstGeom prst="straightConnector1">
            <a:avLst/>
          </a:prstGeom>
          <a:noFill/>
          <a:ln w="22860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3" name="Google Shape;613;p29"/>
          <p:cNvSpPr txBox="1"/>
          <p:nvPr/>
        </p:nvSpPr>
        <p:spPr>
          <a:xfrm>
            <a:off x="5760739" y="3026417"/>
            <a:ext cx="6633172" cy="39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Elaborate on the data you want to discuss</a:t>
            </a:r>
            <a:endParaRPr lang="en-US" sz="25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30"/>
          <p:cNvPicPr preferRelativeResize="0"/>
          <p:nvPr/>
        </p:nvPicPr>
        <p:blipFill rotWithShape="1">
          <a:blip r:embed="rId1"/>
          <a:srcRect t="14315" r="937" b="21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30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620" name="Google Shape;620;p30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>
                <a:alpha val="80392"/>
              </a:srgbClr>
            </a:solidFill>
            <a:ln w="114300" cap="flat" cmpd="sng">
              <a:solidFill>
                <a:srgbClr val="F8E175">
                  <a:alpha val="8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21" name="Google Shape;621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219215" y="3158679"/>
            <a:ext cx="5205619" cy="4009968"/>
            <a:chOff x="0" y="-57150"/>
            <a:chExt cx="1129356" cy="869950"/>
          </a:xfrm>
        </p:grpSpPr>
        <p:sp>
          <p:nvSpPr>
            <p:cNvPr id="623" name="Google Shape;623;p30"/>
            <p:cNvSpPr/>
            <p:nvPr/>
          </p:nvSpPr>
          <p:spPr>
            <a:xfrm>
              <a:off x="0" y="0"/>
              <a:ext cx="1129356" cy="12543"/>
            </a:xfrm>
            <a:custGeom>
              <a:avLst/>
              <a:gdLst/>
              <a:ahLst/>
              <a:cxnLst/>
              <a:rect l="l" t="t" r="r" b="b"/>
              <a:pathLst>
                <a:path w="1129356" h="12543" extrusionOk="0">
                  <a:moveTo>
                    <a:pt x="0" y="0"/>
                  </a:moveTo>
                  <a:lnTo>
                    <a:pt x="1129356" y="0"/>
                  </a:lnTo>
                  <a:lnTo>
                    <a:pt x="112935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</p:sp>
        <p:sp>
          <p:nvSpPr>
            <p:cNvPr id="624" name="Google Shape;624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5" name="Google Shape;625;p30"/>
          <p:cNvGrpSpPr/>
          <p:nvPr/>
        </p:nvGrpSpPr>
        <p:grpSpPr>
          <a:xfrm>
            <a:off x="3219215" y="6677712"/>
            <a:ext cx="5205619" cy="4009968"/>
            <a:chOff x="0" y="-57150"/>
            <a:chExt cx="1129356" cy="869950"/>
          </a:xfrm>
        </p:grpSpPr>
        <p:sp>
          <p:nvSpPr>
            <p:cNvPr id="626" name="Google Shape;626;p30"/>
            <p:cNvSpPr/>
            <p:nvPr/>
          </p:nvSpPr>
          <p:spPr>
            <a:xfrm>
              <a:off x="0" y="0"/>
              <a:ext cx="1129356" cy="12543"/>
            </a:xfrm>
            <a:custGeom>
              <a:avLst/>
              <a:gdLst/>
              <a:ahLst/>
              <a:cxnLst/>
              <a:rect l="l" t="t" r="r" b="b"/>
              <a:pathLst>
                <a:path w="1129356" h="12543" extrusionOk="0">
                  <a:moveTo>
                    <a:pt x="0" y="0"/>
                  </a:moveTo>
                  <a:lnTo>
                    <a:pt x="1129356" y="0"/>
                  </a:lnTo>
                  <a:lnTo>
                    <a:pt x="112935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</p:sp>
        <p:sp>
          <p:nvSpPr>
            <p:cNvPr id="627" name="Google Shape;627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30"/>
          <p:cNvGrpSpPr/>
          <p:nvPr/>
        </p:nvGrpSpPr>
        <p:grpSpPr>
          <a:xfrm>
            <a:off x="9879655" y="3158679"/>
            <a:ext cx="5205619" cy="4009968"/>
            <a:chOff x="0" y="-57150"/>
            <a:chExt cx="1129356" cy="869950"/>
          </a:xfrm>
        </p:grpSpPr>
        <p:sp>
          <p:nvSpPr>
            <p:cNvPr id="629" name="Google Shape;629;p30"/>
            <p:cNvSpPr/>
            <p:nvPr/>
          </p:nvSpPr>
          <p:spPr>
            <a:xfrm>
              <a:off x="0" y="0"/>
              <a:ext cx="1129356" cy="12543"/>
            </a:xfrm>
            <a:custGeom>
              <a:avLst/>
              <a:gdLst/>
              <a:ahLst/>
              <a:cxnLst/>
              <a:rect l="l" t="t" r="r" b="b"/>
              <a:pathLst>
                <a:path w="1129356" h="12543" extrusionOk="0">
                  <a:moveTo>
                    <a:pt x="0" y="0"/>
                  </a:moveTo>
                  <a:lnTo>
                    <a:pt x="1129356" y="0"/>
                  </a:lnTo>
                  <a:lnTo>
                    <a:pt x="112935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</p:sp>
        <p:sp>
          <p:nvSpPr>
            <p:cNvPr id="630" name="Google Shape;630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0"/>
          <p:cNvGrpSpPr/>
          <p:nvPr/>
        </p:nvGrpSpPr>
        <p:grpSpPr>
          <a:xfrm>
            <a:off x="9879655" y="6677712"/>
            <a:ext cx="5205619" cy="4009968"/>
            <a:chOff x="0" y="-57150"/>
            <a:chExt cx="1129356" cy="869950"/>
          </a:xfrm>
        </p:grpSpPr>
        <p:sp>
          <p:nvSpPr>
            <p:cNvPr id="632" name="Google Shape;632;p30"/>
            <p:cNvSpPr/>
            <p:nvPr/>
          </p:nvSpPr>
          <p:spPr>
            <a:xfrm>
              <a:off x="0" y="0"/>
              <a:ext cx="1129356" cy="12543"/>
            </a:xfrm>
            <a:custGeom>
              <a:avLst/>
              <a:gdLst/>
              <a:ahLst/>
              <a:cxnLst/>
              <a:rect l="l" t="t" r="r" b="b"/>
              <a:pathLst>
                <a:path w="1129356" h="12543" extrusionOk="0">
                  <a:moveTo>
                    <a:pt x="0" y="0"/>
                  </a:moveTo>
                  <a:lnTo>
                    <a:pt x="1129356" y="0"/>
                  </a:lnTo>
                  <a:lnTo>
                    <a:pt x="112935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</p:sp>
        <p:sp>
          <p:nvSpPr>
            <p:cNvPr id="633" name="Google Shape;633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634;p30"/>
          <p:cNvGrpSpPr/>
          <p:nvPr/>
        </p:nvGrpSpPr>
        <p:grpSpPr>
          <a:xfrm rot="5400000">
            <a:off x="3880337" y="3182065"/>
            <a:ext cx="6777253" cy="4010005"/>
            <a:chOff x="0" y="-57150"/>
            <a:chExt cx="1470320" cy="869950"/>
          </a:xfrm>
        </p:grpSpPr>
        <p:sp>
          <p:nvSpPr>
            <p:cNvPr id="635" name="Google Shape;635;p30"/>
            <p:cNvSpPr/>
            <p:nvPr/>
          </p:nvSpPr>
          <p:spPr>
            <a:xfrm>
              <a:off x="0" y="0"/>
              <a:ext cx="1470320" cy="10332"/>
            </a:xfrm>
            <a:custGeom>
              <a:avLst/>
              <a:gdLst/>
              <a:ahLst/>
              <a:cxnLst/>
              <a:rect l="l" t="t" r="r" b="b"/>
              <a:pathLst>
                <a:path w="1470320" h="10332" extrusionOk="0">
                  <a:moveTo>
                    <a:pt x="0" y="0"/>
                  </a:moveTo>
                  <a:lnTo>
                    <a:pt x="1470320" y="0"/>
                  </a:lnTo>
                  <a:lnTo>
                    <a:pt x="1470320" y="10332"/>
                  </a:lnTo>
                  <a:lnTo>
                    <a:pt x="0" y="1033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636" name="Google Shape;636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7" name="Google Shape;637;p30"/>
          <p:cNvSpPr txBox="1"/>
          <p:nvPr/>
        </p:nvSpPr>
        <p:spPr>
          <a:xfrm>
            <a:off x="3219215" y="3573836"/>
            <a:ext cx="2271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STRENGTHS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" name="Google Shape;638;p30"/>
          <p:cNvSpPr txBox="1"/>
          <p:nvPr/>
        </p:nvSpPr>
        <p:spPr>
          <a:xfrm>
            <a:off x="3219215" y="4114762"/>
            <a:ext cx="40935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What are you doing well?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What sets you apart?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What are your good qualities?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30"/>
          <p:cNvSpPr txBox="1"/>
          <p:nvPr/>
        </p:nvSpPr>
        <p:spPr>
          <a:xfrm>
            <a:off x="3219215" y="1501590"/>
            <a:ext cx="661997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S</a:t>
            </a:r>
            <a:endParaRPr lang="en-US" sz="9000" b="1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640" name="Google Shape;640;p30"/>
          <p:cNvSpPr txBox="1"/>
          <p:nvPr/>
        </p:nvSpPr>
        <p:spPr>
          <a:xfrm>
            <a:off x="3219215" y="7092870"/>
            <a:ext cx="31908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OPPORTUNITIES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30"/>
          <p:cNvSpPr txBox="1"/>
          <p:nvPr/>
        </p:nvSpPr>
        <p:spPr>
          <a:xfrm>
            <a:off x="3219215" y="7633796"/>
            <a:ext cx="41904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What are your goals?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Are demands shifting?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How can it be improved?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30"/>
          <p:cNvSpPr txBox="1"/>
          <p:nvPr/>
        </p:nvSpPr>
        <p:spPr>
          <a:xfrm>
            <a:off x="3219215" y="5020624"/>
            <a:ext cx="661997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O</a:t>
            </a:r>
            <a:endParaRPr lang="en-US" sz="9000" b="1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643" name="Google Shape;643;p30"/>
          <p:cNvSpPr txBox="1"/>
          <p:nvPr/>
        </p:nvSpPr>
        <p:spPr>
          <a:xfrm>
            <a:off x="9879655" y="3573836"/>
            <a:ext cx="3202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WEAKNESSES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30"/>
          <p:cNvSpPr txBox="1"/>
          <p:nvPr/>
        </p:nvSpPr>
        <p:spPr>
          <a:xfrm>
            <a:off x="9879655" y="4114762"/>
            <a:ext cx="4317900" cy="13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Where do you need to improve?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Are resources adequate?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What do others do better than you?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30"/>
          <p:cNvSpPr txBox="1"/>
          <p:nvPr/>
        </p:nvSpPr>
        <p:spPr>
          <a:xfrm>
            <a:off x="9879655" y="1501590"/>
            <a:ext cx="661997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W</a:t>
            </a:r>
            <a:endParaRPr lang="en-US" sz="9000" b="1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646" name="Google Shape;646;p30"/>
          <p:cNvSpPr txBox="1"/>
          <p:nvPr/>
        </p:nvSpPr>
        <p:spPr>
          <a:xfrm>
            <a:off x="9879655" y="7092870"/>
            <a:ext cx="16875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THREATS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30"/>
          <p:cNvSpPr txBox="1"/>
          <p:nvPr/>
        </p:nvSpPr>
        <p:spPr>
          <a:xfrm>
            <a:off x="9879655" y="7633796"/>
            <a:ext cx="4386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What are the blockers you're facing?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What are factors outside of your control?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30"/>
          <p:cNvSpPr txBox="1"/>
          <p:nvPr/>
        </p:nvSpPr>
        <p:spPr>
          <a:xfrm>
            <a:off x="9879655" y="5020624"/>
            <a:ext cx="661997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T</a:t>
            </a:r>
            <a:endParaRPr lang="en-US" sz="9000" b="1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31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654" name="Google Shape;654;p31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55" name="Google Shape;655;p3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p31"/>
          <p:cNvGrpSpPr/>
          <p:nvPr/>
        </p:nvGrpSpPr>
        <p:grpSpPr>
          <a:xfrm>
            <a:off x="1534038" y="4679946"/>
            <a:ext cx="15333139" cy="3880462"/>
            <a:chOff x="0" y="-38100"/>
            <a:chExt cx="20444185" cy="5173949"/>
          </a:xfrm>
        </p:grpSpPr>
        <p:sp>
          <p:nvSpPr>
            <p:cNvPr id="657" name="Google Shape;657;p31"/>
            <p:cNvSpPr txBox="1"/>
            <p:nvPr/>
          </p:nvSpPr>
          <p:spPr>
            <a:xfrm>
              <a:off x="2185703" y="4750100"/>
              <a:ext cx="881925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Item 1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8" name="Google Shape;658;p31"/>
            <p:cNvSpPr txBox="1"/>
            <p:nvPr/>
          </p:nvSpPr>
          <p:spPr>
            <a:xfrm>
              <a:off x="6112021" y="4750100"/>
              <a:ext cx="948186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Item 2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9" name="Google Shape;659;p31"/>
            <p:cNvSpPr txBox="1"/>
            <p:nvPr/>
          </p:nvSpPr>
          <p:spPr>
            <a:xfrm>
              <a:off x="10069486" y="4750100"/>
              <a:ext cx="952155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Item 3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0" name="Google Shape;660;p31"/>
            <p:cNvSpPr txBox="1"/>
            <p:nvPr/>
          </p:nvSpPr>
          <p:spPr>
            <a:xfrm>
              <a:off x="14029711" y="4750100"/>
              <a:ext cx="950602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Item 4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1" name="Google Shape;661;p31"/>
            <p:cNvSpPr txBox="1"/>
            <p:nvPr/>
          </p:nvSpPr>
          <p:spPr>
            <a:xfrm>
              <a:off x="17989591" y="4750100"/>
              <a:ext cx="949739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Item 5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662" name="Google Shape;662;p31"/>
            <p:cNvGrpSpPr/>
            <p:nvPr/>
          </p:nvGrpSpPr>
          <p:grpSpPr>
            <a:xfrm>
              <a:off x="646941" y="167474"/>
              <a:ext cx="19797244" cy="4474675"/>
              <a:chOff x="0" y="-6350"/>
              <a:chExt cx="19797244" cy="4474675"/>
            </a:xfrm>
          </p:grpSpPr>
          <p:sp>
            <p:nvSpPr>
              <p:cNvPr id="663" name="Google Shape;663;p31"/>
              <p:cNvSpPr/>
              <p:nvPr/>
            </p:nvSpPr>
            <p:spPr>
              <a:xfrm>
                <a:off x="0" y="-6350"/>
                <a:ext cx="197972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797244" h="12700" extrusionOk="0">
                    <a:moveTo>
                      <a:pt x="0" y="0"/>
                    </a:moveTo>
                    <a:lnTo>
                      <a:pt x="19797244" y="0"/>
                    </a:lnTo>
                    <a:lnTo>
                      <a:pt x="197972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4545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64" name="Google Shape;664;p31"/>
              <p:cNvSpPr/>
              <p:nvPr/>
            </p:nvSpPr>
            <p:spPr>
              <a:xfrm>
                <a:off x="0" y="886045"/>
                <a:ext cx="197972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797244" h="12700" extrusionOk="0">
                    <a:moveTo>
                      <a:pt x="0" y="0"/>
                    </a:moveTo>
                    <a:lnTo>
                      <a:pt x="19797244" y="0"/>
                    </a:lnTo>
                    <a:lnTo>
                      <a:pt x="197972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4545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65" name="Google Shape;665;p31"/>
              <p:cNvSpPr/>
              <p:nvPr/>
            </p:nvSpPr>
            <p:spPr>
              <a:xfrm>
                <a:off x="0" y="1778440"/>
                <a:ext cx="197972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797244" h="12700" extrusionOk="0">
                    <a:moveTo>
                      <a:pt x="0" y="0"/>
                    </a:moveTo>
                    <a:lnTo>
                      <a:pt x="19797244" y="0"/>
                    </a:lnTo>
                    <a:lnTo>
                      <a:pt x="197972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4545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66" name="Google Shape;666;p31"/>
              <p:cNvSpPr/>
              <p:nvPr/>
            </p:nvSpPr>
            <p:spPr>
              <a:xfrm>
                <a:off x="0" y="2670835"/>
                <a:ext cx="197972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797244" h="12700" extrusionOk="0">
                    <a:moveTo>
                      <a:pt x="0" y="0"/>
                    </a:moveTo>
                    <a:lnTo>
                      <a:pt x="19797244" y="0"/>
                    </a:lnTo>
                    <a:lnTo>
                      <a:pt x="197972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4545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67" name="Google Shape;667;p31"/>
              <p:cNvSpPr/>
              <p:nvPr/>
            </p:nvSpPr>
            <p:spPr>
              <a:xfrm>
                <a:off x="0" y="3563230"/>
                <a:ext cx="197972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797244" h="12700" extrusionOk="0">
                    <a:moveTo>
                      <a:pt x="0" y="0"/>
                    </a:moveTo>
                    <a:lnTo>
                      <a:pt x="19797244" y="0"/>
                    </a:lnTo>
                    <a:lnTo>
                      <a:pt x="197972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4545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68" name="Google Shape;668;p31"/>
              <p:cNvSpPr/>
              <p:nvPr/>
            </p:nvSpPr>
            <p:spPr>
              <a:xfrm>
                <a:off x="0" y="4455625"/>
                <a:ext cx="1979724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9797244" h="12700" extrusionOk="0">
                    <a:moveTo>
                      <a:pt x="0" y="0"/>
                    </a:moveTo>
                    <a:lnTo>
                      <a:pt x="19797244" y="0"/>
                    </a:lnTo>
                    <a:lnTo>
                      <a:pt x="1979724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45454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669" name="Google Shape;669;p31"/>
            <p:cNvSpPr txBox="1"/>
            <p:nvPr/>
          </p:nvSpPr>
          <p:spPr>
            <a:xfrm>
              <a:off x="2416" y="-38100"/>
              <a:ext cx="492125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50 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0" name="Google Shape;670;p31"/>
            <p:cNvSpPr txBox="1"/>
            <p:nvPr/>
          </p:nvSpPr>
          <p:spPr>
            <a:xfrm>
              <a:off x="1553" y="854295"/>
              <a:ext cx="492988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40 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1" name="Google Shape;671;p31"/>
            <p:cNvSpPr txBox="1"/>
            <p:nvPr/>
          </p:nvSpPr>
          <p:spPr>
            <a:xfrm>
              <a:off x="0" y="1746690"/>
              <a:ext cx="494541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30 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2" name="Google Shape;672;p31"/>
            <p:cNvSpPr txBox="1"/>
            <p:nvPr/>
          </p:nvSpPr>
          <p:spPr>
            <a:xfrm>
              <a:off x="3969" y="2639085"/>
              <a:ext cx="490572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20 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3" name="Google Shape;673;p31"/>
            <p:cNvSpPr txBox="1"/>
            <p:nvPr/>
          </p:nvSpPr>
          <p:spPr>
            <a:xfrm>
              <a:off x="70230" y="3531480"/>
              <a:ext cx="424311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10 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4" name="Google Shape;674;p31"/>
            <p:cNvSpPr txBox="1"/>
            <p:nvPr/>
          </p:nvSpPr>
          <p:spPr>
            <a:xfrm>
              <a:off x="203787" y="4423875"/>
              <a:ext cx="290754" cy="385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 </a:t>
              </a:r>
              <a:endParaRPr lang="en-US" sz="18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675" name="Google Shape;675;p31"/>
            <p:cNvGrpSpPr/>
            <p:nvPr/>
          </p:nvGrpSpPr>
          <p:grpSpPr>
            <a:xfrm>
              <a:off x="2626666" y="173824"/>
              <a:ext cx="15837796" cy="4461975"/>
              <a:chOff x="1979725" y="0"/>
              <a:chExt cx="15837796" cy="4461975"/>
            </a:xfrm>
          </p:grpSpPr>
          <p:sp>
            <p:nvSpPr>
              <p:cNvPr id="676" name="Google Shape;676;p31"/>
              <p:cNvSpPr/>
              <p:nvPr/>
            </p:nvSpPr>
            <p:spPr>
              <a:xfrm>
                <a:off x="1979725" y="0"/>
                <a:ext cx="15837796" cy="4461975"/>
              </a:xfrm>
              <a:custGeom>
                <a:avLst/>
                <a:gdLst/>
                <a:ahLst/>
                <a:cxnLst/>
                <a:rect l="l" t="t" r="r" b="b"/>
                <a:pathLst>
                  <a:path w="15837796" h="4461975" extrusionOk="0">
                    <a:moveTo>
                      <a:pt x="0" y="4461975"/>
                    </a:moveTo>
                    <a:lnTo>
                      <a:pt x="0" y="3569580"/>
                    </a:lnTo>
                    <a:lnTo>
                      <a:pt x="3959448" y="2677185"/>
                    </a:lnTo>
                    <a:lnTo>
                      <a:pt x="7918897" y="1784790"/>
                    </a:lnTo>
                    <a:lnTo>
                      <a:pt x="11878345" y="892395"/>
                    </a:lnTo>
                    <a:lnTo>
                      <a:pt x="15837795" y="0"/>
                    </a:lnTo>
                    <a:lnTo>
                      <a:pt x="15837795" y="4461975"/>
                    </a:lnTo>
                    <a:close/>
                  </a:path>
                </a:pathLst>
              </a:custGeom>
              <a:solidFill>
                <a:srgbClr val="EDECED">
                  <a:alpha val="64705"/>
                </a:srgbClr>
              </a:solidFill>
              <a:ln>
                <a:noFill/>
              </a:ln>
            </p:spPr>
          </p:sp>
          <p:sp>
            <p:nvSpPr>
              <p:cNvPr id="677" name="Google Shape;677;p31"/>
              <p:cNvSpPr/>
              <p:nvPr/>
            </p:nvSpPr>
            <p:spPr>
              <a:xfrm>
                <a:off x="1979725" y="713916"/>
                <a:ext cx="15837796" cy="3748059"/>
              </a:xfrm>
              <a:custGeom>
                <a:avLst/>
                <a:gdLst/>
                <a:ahLst/>
                <a:cxnLst/>
                <a:rect l="l" t="t" r="r" b="b"/>
                <a:pathLst>
                  <a:path w="15837796" h="3748059" extrusionOk="0">
                    <a:moveTo>
                      <a:pt x="0" y="3748059"/>
                    </a:moveTo>
                    <a:lnTo>
                      <a:pt x="0" y="3301862"/>
                    </a:lnTo>
                    <a:lnTo>
                      <a:pt x="3959448" y="2320227"/>
                    </a:lnTo>
                    <a:lnTo>
                      <a:pt x="7918897" y="1517072"/>
                    </a:lnTo>
                    <a:lnTo>
                      <a:pt x="11878345" y="892395"/>
                    </a:lnTo>
                    <a:lnTo>
                      <a:pt x="15837795" y="0"/>
                    </a:lnTo>
                    <a:lnTo>
                      <a:pt x="15837795" y="3748059"/>
                    </a:lnTo>
                    <a:close/>
                  </a:path>
                </a:pathLst>
              </a:custGeom>
              <a:solidFill>
                <a:srgbClr val="A6A6A6">
                  <a:alpha val="64705"/>
                </a:srgbClr>
              </a:solidFill>
              <a:ln>
                <a:noFill/>
              </a:ln>
            </p:spPr>
          </p:sp>
          <p:sp>
            <p:nvSpPr>
              <p:cNvPr id="678" name="Google Shape;678;p31"/>
              <p:cNvSpPr/>
              <p:nvPr/>
            </p:nvSpPr>
            <p:spPr>
              <a:xfrm>
                <a:off x="1979725" y="2498706"/>
                <a:ext cx="15837796" cy="1963269"/>
              </a:xfrm>
              <a:custGeom>
                <a:avLst/>
                <a:gdLst/>
                <a:ahLst/>
                <a:cxnLst/>
                <a:rect l="l" t="t" r="r" b="b"/>
                <a:pathLst>
                  <a:path w="15837796" h="1963269" extrusionOk="0">
                    <a:moveTo>
                      <a:pt x="0" y="1963269"/>
                    </a:moveTo>
                    <a:lnTo>
                      <a:pt x="0" y="1963269"/>
                    </a:lnTo>
                    <a:lnTo>
                      <a:pt x="3959448" y="1249353"/>
                    </a:lnTo>
                    <a:lnTo>
                      <a:pt x="7918897" y="624677"/>
                    </a:lnTo>
                    <a:lnTo>
                      <a:pt x="11878345" y="356958"/>
                    </a:lnTo>
                    <a:lnTo>
                      <a:pt x="15837795" y="0"/>
                    </a:lnTo>
                    <a:lnTo>
                      <a:pt x="15837795" y="1963269"/>
                    </a:lnTo>
                    <a:close/>
                  </a:path>
                </a:pathLst>
              </a:custGeom>
              <a:solidFill>
                <a:srgbClr val="F8E175">
                  <a:alpha val="64705"/>
                </a:srgbClr>
              </a:solidFill>
              <a:ln>
                <a:noFill/>
              </a:ln>
            </p:spPr>
          </p:sp>
        </p:grpSp>
      </p:grpSp>
      <p:sp>
        <p:nvSpPr>
          <p:cNvPr id="679" name="Google Shape;679;p31"/>
          <p:cNvSpPr txBox="1"/>
          <p:nvPr/>
        </p:nvSpPr>
        <p:spPr>
          <a:xfrm>
            <a:off x="3377680" y="1600001"/>
            <a:ext cx="10999966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Write Your Topic or Idea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cxnSp>
        <p:nvCxnSpPr>
          <p:cNvPr id="680" name="Google Shape;680;p31"/>
          <p:cNvCxnSpPr/>
          <p:nvPr/>
        </p:nvCxnSpPr>
        <p:spPr>
          <a:xfrm>
            <a:off x="4898995" y="2893349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1" name="Google Shape;681;p31"/>
          <p:cNvSpPr txBox="1"/>
          <p:nvPr/>
        </p:nvSpPr>
        <p:spPr>
          <a:xfrm>
            <a:off x="5760739" y="3026417"/>
            <a:ext cx="663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want to discuss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75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4"/>
          <p:cNvGrpSpPr/>
          <p:nvPr/>
        </p:nvGrpSpPr>
        <p:grpSpPr>
          <a:xfrm>
            <a:off x="779224" y="941275"/>
            <a:ext cx="16771760" cy="8510634"/>
            <a:chOff x="0" y="0"/>
            <a:chExt cx="4316614" cy="2190416"/>
          </a:xfrm>
        </p:grpSpPr>
        <p:sp>
          <p:nvSpPr>
            <p:cNvPr id="85" name="Google Shape;85;p14"/>
            <p:cNvSpPr/>
            <p:nvPr/>
          </p:nvSpPr>
          <p:spPr>
            <a:xfrm>
              <a:off x="0" y="0"/>
              <a:ext cx="4316614" cy="2190416"/>
            </a:xfrm>
            <a:custGeom>
              <a:avLst/>
              <a:gdLst/>
              <a:ahLst/>
              <a:cxnLst/>
              <a:rect l="l" t="t" r="r" b="b"/>
              <a:pathLst>
                <a:path w="4316614" h="2190416" extrusionOk="0">
                  <a:moveTo>
                    <a:pt x="0" y="0"/>
                  </a:moveTo>
                  <a:lnTo>
                    <a:pt x="4316614" y="0"/>
                  </a:lnTo>
                  <a:lnTo>
                    <a:pt x="4316614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6" name="Google Shape;86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88" name="Google Shape;88;p14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9" name="Google Shape;89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4"/>
          <p:cNvSpPr txBox="1"/>
          <p:nvPr/>
        </p:nvSpPr>
        <p:spPr>
          <a:xfrm>
            <a:off x="2070678" y="1564618"/>
            <a:ext cx="14226952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How to Use This Presentation</a:t>
            </a:r>
            <a:endParaRPr lang="en-US" sz="7500" b="0" i="0" u="none" strike="noStrike" cap="none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527639" y="5105400"/>
            <a:ext cx="3821700" cy="3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Click on the "Google Slides" button below this presentation preview.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Click on "Make a copy."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Google account.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2691837" y="4110096"/>
            <a:ext cx="2995634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Google Slides</a:t>
            </a:r>
            <a:endParaRPr lang="en-US" sz="3500" b="0" i="0" u="none" strike="noStrike" cap="none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7715679" y="5168017"/>
            <a:ext cx="4153500" cy="3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Click on the "PowerPoint" button below this presentation preview.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Download and install the fonts used in this presentation as listed on the next page.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897826" y="4138671"/>
            <a:ext cx="2610756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PowerPoint</a:t>
            </a:r>
            <a:endParaRPr lang="en-US" sz="3500" b="0" i="0" u="none" strike="noStrike" cap="none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2839039" y="5168017"/>
            <a:ext cx="35766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Click on the "Canva" button under this presentation preview.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474980" marR="0" lvl="1" indent="-22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000"/>
              <a:buFont typeface="Open Sans"/>
              <a:buChar char="•"/>
            </a:pPr>
            <a:r>
              <a:rPr lang="en-US" sz="20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Canva account.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3034637" y="4154666"/>
            <a:ext cx="1503209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Canva</a:t>
            </a:r>
            <a:endParaRPr lang="en-US" sz="3500" b="0" i="0" u="none" strike="noStrike" cap="none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cxnSp>
        <p:nvCxnSpPr>
          <p:cNvPr id="97" name="Google Shape;97;p14"/>
          <p:cNvCxnSpPr/>
          <p:nvPr/>
        </p:nvCxnSpPr>
        <p:spPr>
          <a:xfrm>
            <a:off x="4898995" y="2893349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4"/>
          <p:cNvSpPr/>
          <p:nvPr/>
        </p:nvSpPr>
        <p:spPr>
          <a:xfrm>
            <a:off x="2063814" y="4160382"/>
            <a:ext cx="470687" cy="470687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99" name="Google Shape;99;p14"/>
          <p:cNvSpPr/>
          <p:nvPr/>
        </p:nvSpPr>
        <p:spPr>
          <a:xfrm>
            <a:off x="7293382" y="4154666"/>
            <a:ext cx="470687" cy="470687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12423433" y="4154414"/>
            <a:ext cx="470687" cy="470687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2"/>
          <p:cNvPicPr preferRelativeResize="0"/>
          <p:nvPr/>
        </p:nvPicPr>
        <p:blipFill rotWithShape="1">
          <a:blip r:embed="rId1"/>
          <a:srcRect l="3602" t="1700" r="1587" b="1830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32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688" name="Google Shape;688;p32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8E175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89" name="Google Shape;689;p3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0" name="Google Shape;690;p32"/>
          <p:cNvPicPr preferRelativeResize="0"/>
          <p:nvPr/>
        </p:nvPicPr>
        <p:blipFill rotWithShape="1">
          <a:blip r:embed="rId2"/>
          <a:srcRect t="6984" b="6984"/>
          <a:stretch>
            <a:fillRect/>
          </a:stretch>
        </p:blipFill>
        <p:spPr>
          <a:xfrm>
            <a:off x="13178560" y="6894510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2"/>
          <p:cNvPicPr preferRelativeResize="0"/>
          <p:nvPr/>
        </p:nvPicPr>
        <p:blipFill rotWithShape="1">
          <a:blip r:embed="rId3"/>
          <a:srcRect l="28279" r="19897"/>
          <a:stretch>
            <a:fillRect/>
          </a:stretch>
        </p:blipFill>
        <p:spPr>
          <a:xfrm>
            <a:off x="1932959" y="6894510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2"/>
          <p:cNvPicPr preferRelativeResize="0"/>
          <p:nvPr/>
        </p:nvPicPr>
        <p:blipFill rotWithShape="1">
          <a:blip r:embed="rId4"/>
          <a:srcRect l="24120" r="24120"/>
          <a:stretch>
            <a:fillRect/>
          </a:stretch>
        </p:blipFill>
        <p:spPr>
          <a:xfrm>
            <a:off x="5756728" y="6894510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2"/>
          <p:cNvPicPr preferRelativeResize="0"/>
          <p:nvPr/>
        </p:nvPicPr>
        <p:blipFill rotWithShape="1">
          <a:blip r:embed="rId5"/>
          <a:srcRect l="24120" r="24120"/>
          <a:stretch>
            <a:fillRect/>
          </a:stretch>
        </p:blipFill>
        <p:spPr>
          <a:xfrm>
            <a:off x="9324045" y="6894510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2"/>
          <p:cNvPicPr preferRelativeResize="0"/>
          <p:nvPr/>
        </p:nvPicPr>
        <p:blipFill rotWithShape="1">
          <a:blip r:embed="rId6"/>
          <a:srcRect t="7065" b="7064"/>
          <a:stretch>
            <a:fillRect/>
          </a:stretch>
        </p:blipFill>
        <p:spPr>
          <a:xfrm>
            <a:off x="3374019" y="5300858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2"/>
          <p:cNvPicPr preferRelativeResize="0"/>
          <p:nvPr/>
        </p:nvPicPr>
        <p:blipFill rotWithShape="1">
          <a:blip r:embed="rId7"/>
          <a:srcRect l="35589" t="21422" r="28051" b="8329"/>
          <a:stretch>
            <a:fillRect/>
          </a:stretch>
        </p:blipFill>
        <p:spPr>
          <a:xfrm>
            <a:off x="7559392" y="3717211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2"/>
          <p:cNvPicPr preferRelativeResize="0"/>
          <p:nvPr/>
        </p:nvPicPr>
        <p:blipFill rotWithShape="1">
          <a:blip r:embed="rId8"/>
          <a:srcRect l="38176" t="1369" r="27954" b="33196"/>
          <a:stretch>
            <a:fillRect/>
          </a:stretch>
        </p:blipFill>
        <p:spPr>
          <a:xfrm>
            <a:off x="10752363" y="5300858"/>
            <a:ext cx="706712" cy="91026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2"/>
          <p:cNvSpPr/>
          <p:nvPr/>
        </p:nvSpPr>
        <p:spPr>
          <a:xfrm>
            <a:off x="8266105" y="3717211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545454"/>
          </a:solidFill>
          <a:ln w="19050" cap="flat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p32"/>
          <p:cNvSpPr txBox="1"/>
          <p:nvPr/>
        </p:nvSpPr>
        <p:spPr>
          <a:xfrm>
            <a:off x="8282155" y="3875724"/>
            <a:ext cx="1335087" cy="54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9" name="Google Shape;699;p32"/>
          <p:cNvGrpSpPr/>
          <p:nvPr/>
        </p:nvGrpSpPr>
        <p:grpSpPr>
          <a:xfrm>
            <a:off x="4080731" y="5202714"/>
            <a:ext cx="4329012" cy="4430477"/>
            <a:chOff x="0" y="-19050"/>
            <a:chExt cx="812800" cy="831850"/>
          </a:xfrm>
        </p:grpSpPr>
        <p:sp>
          <p:nvSpPr>
            <p:cNvPr id="700" name="Google Shape;700;p32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54545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1" name="Google Shape;701;p3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Name</a:t>
              </a:r>
              <a:endParaRPr lang="en-US" sz="14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Job Title</a:t>
              </a:r>
              <a:endParaRPr lang="en-US" sz="14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02" name="Google Shape;702;p32"/>
          <p:cNvGrpSpPr/>
          <p:nvPr/>
        </p:nvGrpSpPr>
        <p:grpSpPr>
          <a:xfrm>
            <a:off x="11459075" y="5202714"/>
            <a:ext cx="4329012" cy="4430477"/>
            <a:chOff x="0" y="-19050"/>
            <a:chExt cx="812800" cy="831850"/>
          </a:xfrm>
        </p:grpSpPr>
        <p:sp>
          <p:nvSpPr>
            <p:cNvPr id="703" name="Google Shape;703;p32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54545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4" name="Google Shape;704;p3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Name</a:t>
              </a:r>
              <a:endParaRPr lang="en-US" sz="14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45454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Job Title</a:t>
              </a:r>
              <a:endParaRPr lang="en-US" sz="14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05" name="Google Shape;705;p32"/>
          <p:cNvSpPr/>
          <p:nvPr/>
        </p:nvSpPr>
        <p:spPr>
          <a:xfrm>
            <a:off x="2639671" y="6894510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32"/>
          <p:cNvSpPr txBox="1"/>
          <p:nvPr/>
        </p:nvSpPr>
        <p:spPr>
          <a:xfrm>
            <a:off x="4135993" y="5444351"/>
            <a:ext cx="1620735" cy="60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p32"/>
          <p:cNvSpPr/>
          <p:nvPr/>
        </p:nvSpPr>
        <p:spPr>
          <a:xfrm>
            <a:off x="10030757" y="6894510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p32"/>
          <p:cNvSpPr/>
          <p:nvPr/>
        </p:nvSpPr>
        <p:spPr>
          <a:xfrm>
            <a:off x="13885273" y="6894510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709" name="Google Shape;709;p32"/>
          <p:cNvCxnSpPr/>
          <p:nvPr/>
        </p:nvCxnSpPr>
        <p:spPr>
          <a:xfrm rot="10800000">
            <a:off x="5307293" y="4932276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0" name="Google Shape;710;p32"/>
          <p:cNvCxnSpPr/>
          <p:nvPr/>
        </p:nvCxnSpPr>
        <p:spPr>
          <a:xfrm rot="-5399924">
            <a:off x="9056697" y="4770351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1" name="Google Shape;711;p32"/>
          <p:cNvCxnSpPr/>
          <p:nvPr/>
        </p:nvCxnSpPr>
        <p:spPr>
          <a:xfrm rot="-5400000">
            <a:off x="12525780" y="5118225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2" name="Google Shape;712;p32"/>
          <p:cNvCxnSpPr/>
          <p:nvPr/>
        </p:nvCxnSpPr>
        <p:spPr>
          <a:xfrm rot="-5468555">
            <a:off x="5143724" y="5118070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3" name="Google Shape;713;p32"/>
          <p:cNvCxnSpPr/>
          <p:nvPr/>
        </p:nvCxnSpPr>
        <p:spPr>
          <a:xfrm rot="10800000">
            <a:off x="4099781" y="6582440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4" name="Google Shape;714;p32"/>
          <p:cNvCxnSpPr/>
          <p:nvPr/>
        </p:nvCxnSpPr>
        <p:spPr>
          <a:xfrm rot="-5400000">
            <a:off x="5130335" y="6398440"/>
            <a:ext cx="387051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5" name="Google Shape;715;p32"/>
          <p:cNvCxnSpPr/>
          <p:nvPr/>
        </p:nvCxnSpPr>
        <p:spPr>
          <a:xfrm rot="-5400000">
            <a:off x="3934222" y="6728950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32"/>
          <p:cNvCxnSpPr/>
          <p:nvPr/>
        </p:nvCxnSpPr>
        <p:spPr>
          <a:xfrm rot="10800000">
            <a:off x="11478125" y="6579124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7" name="Google Shape;717;p32"/>
          <p:cNvCxnSpPr/>
          <p:nvPr/>
        </p:nvCxnSpPr>
        <p:spPr>
          <a:xfrm rot="-5400000">
            <a:off x="12510337" y="6396782"/>
            <a:ext cx="38373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8" name="Google Shape;718;p32"/>
          <p:cNvCxnSpPr/>
          <p:nvPr/>
        </p:nvCxnSpPr>
        <p:spPr>
          <a:xfrm rot="-5400000">
            <a:off x="11312565" y="6725634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9" name="Google Shape;719;p32"/>
          <p:cNvSpPr txBox="1"/>
          <p:nvPr/>
        </p:nvSpPr>
        <p:spPr>
          <a:xfrm>
            <a:off x="3377680" y="1600001"/>
            <a:ext cx="10999966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Add a Chart Page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cxnSp>
        <p:nvCxnSpPr>
          <p:cNvPr id="720" name="Google Shape;720;p32"/>
          <p:cNvCxnSpPr/>
          <p:nvPr/>
        </p:nvCxnSpPr>
        <p:spPr>
          <a:xfrm>
            <a:off x="4898995" y="2893349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1" name="Google Shape;721;p32"/>
          <p:cNvCxnSpPr/>
          <p:nvPr/>
        </p:nvCxnSpPr>
        <p:spPr>
          <a:xfrm rot="-5400000">
            <a:off x="6673547" y="6748000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2" name="Google Shape;722;p32"/>
          <p:cNvSpPr/>
          <p:nvPr/>
        </p:nvSpPr>
        <p:spPr>
          <a:xfrm>
            <a:off x="6463441" y="6894510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723" name="Google Shape;723;p32"/>
          <p:cNvCxnSpPr/>
          <p:nvPr/>
        </p:nvCxnSpPr>
        <p:spPr>
          <a:xfrm rot="-5400000">
            <a:off x="14070940" y="6728950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4" name="Google Shape;724;p32"/>
          <p:cNvSpPr txBox="1"/>
          <p:nvPr/>
        </p:nvSpPr>
        <p:spPr>
          <a:xfrm>
            <a:off x="2639670" y="7039717"/>
            <a:ext cx="1620735" cy="60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Google Shape;725;p32"/>
          <p:cNvSpPr txBox="1"/>
          <p:nvPr/>
        </p:nvSpPr>
        <p:spPr>
          <a:xfrm>
            <a:off x="11459075" y="5449291"/>
            <a:ext cx="1620735" cy="60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6" name="Google Shape;726;p32"/>
          <p:cNvSpPr txBox="1"/>
          <p:nvPr/>
        </p:nvSpPr>
        <p:spPr>
          <a:xfrm>
            <a:off x="6435792" y="7039717"/>
            <a:ext cx="1620735" cy="60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32"/>
          <p:cNvSpPr txBox="1"/>
          <p:nvPr/>
        </p:nvSpPr>
        <p:spPr>
          <a:xfrm>
            <a:off x="10006631" y="7040392"/>
            <a:ext cx="1620735" cy="60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32"/>
          <p:cNvSpPr txBox="1"/>
          <p:nvPr/>
        </p:nvSpPr>
        <p:spPr>
          <a:xfrm>
            <a:off x="13945199" y="7053342"/>
            <a:ext cx="1620735" cy="60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1"/>
          <a:srcRect l="8867" t="11715" r="8266" b="183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5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107" name="Google Shape;107;p15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8" name="Google Shape;108;p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5"/>
          <p:cNvPicPr preferRelativeResize="0"/>
          <p:nvPr/>
        </p:nvPicPr>
        <p:blipFill rotWithShape="1">
          <a:blip r:embed="rId2"/>
          <a:srcRect t="6679" b="6091"/>
          <a:stretch>
            <a:fillRect/>
          </a:stretch>
        </p:blipFill>
        <p:spPr>
          <a:xfrm>
            <a:off x="5559485" y="2172901"/>
            <a:ext cx="6262585" cy="364178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4691834" y="7720417"/>
            <a:ext cx="8484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I'm Rain, and I'll be sharing with you my beautiful ideas.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Follow me at @reallygreatsite to learn more.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3569718" y="6367867"/>
            <a:ext cx="10242118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Announcement</a:t>
            </a:r>
            <a:endParaRPr lang="en-US" sz="7500" b="0" i="0" u="none" strike="noStrike" cap="none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>
            <a:off x="5559485" y="1969755"/>
            <a:ext cx="6262585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5559485" y="5943401"/>
            <a:ext cx="6262585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15"/>
          <p:cNvCxnSpPr/>
          <p:nvPr/>
        </p:nvCxnSpPr>
        <p:spPr>
          <a:xfrm rot="5400000">
            <a:off x="10217594" y="3965219"/>
            <a:ext cx="3641786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 rot="5400000">
            <a:off x="3545175" y="3965219"/>
            <a:ext cx="3641786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7409503" y="7568017"/>
            <a:ext cx="2562549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7" name="Google Shape;117;p15"/>
          <p:cNvGrpSpPr/>
          <p:nvPr/>
        </p:nvGrpSpPr>
        <p:grpSpPr>
          <a:xfrm rot="-3483906">
            <a:off x="5163970" y="3648026"/>
            <a:ext cx="1061402" cy="1701731"/>
            <a:chOff x="5163970" y="3648026"/>
            <a:chExt cx="1061402" cy="1701731"/>
          </a:xfrm>
        </p:grpSpPr>
        <p:sp>
          <p:nvSpPr>
            <p:cNvPr id="118" name="Google Shape;118;p15"/>
            <p:cNvSpPr/>
            <p:nvPr/>
          </p:nvSpPr>
          <p:spPr>
            <a:xfrm>
              <a:off x="5387232" y="4324050"/>
              <a:ext cx="573243" cy="551388"/>
            </a:xfrm>
            <a:custGeom>
              <a:avLst/>
              <a:gdLst/>
              <a:ahLst/>
              <a:cxnLst/>
              <a:rect l="l" t="t" r="r" b="b"/>
              <a:pathLst>
                <a:path w="573243" h="551388" extrusionOk="0">
                  <a:moveTo>
                    <a:pt x="336668" y="163755"/>
                  </a:moveTo>
                  <a:cubicBezTo>
                    <a:pt x="201299" y="44120"/>
                    <a:pt x="137460" y="-12228"/>
                    <a:pt x="79022" y="2219"/>
                  </a:cubicBezTo>
                  <a:cubicBezTo>
                    <a:pt x="29221" y="14533"/>
                    <a:pt x="-1358" y="67341"/>
                    <a:pt x="46" y="120299"/>
                  </a:cubicBezTo>
                  <a:cubicBezTo>
                    <a:pt x="2965" y="230412"/>
                    <a:pt x="252321" y="425114"/>
                    <a:pt x="340784" y="491519"/>
                  </a:cubicBezTo>
                  <a:cubicBezTo>
                    <a:pt x="393017" y="530720"/>
                    <a:pt x="460924" y="571654"/>
                    <a:pt x="518256" y="540230"/>
                  </a:cubicBezTo>
                  <a:cubicBezTo>
                    <a:pt x="545495" y="525299"/>
                    <a:pt x="566588" y="496097"/>
                    <a:pt x="571864" y="460725"/>
                  </a:cubicBezTo>
                  <a:cubicBezTo>
                    <a:pt x="586228" y="364403"/>
                    <a:pt x="487139" y="296728"/>
                    <a:pt x="336668" y="163755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163970" y="5047032"/>
              <a:ext cx="630576" cy="302725"/>
            </a:xfrm>
            <a:custGeom>
              <a:avLst/>
              <a:gdLst/>
              <a:ahLst/>
              <a:cxnLst/>
              <a:rect l="l" t="t" r="r" b="b"/>
              <a:pathLst>
                <a:path w="630576" h="302725" extrusionOk="0">
                  <a:moveTo>
                    <a:pt x="601689" y="30393"/>
                  </a:moveTo>
                  <a:cubicBezTo>
                    <a:pt x="565008" y="-8318"/>
                    <a:pt x="498369" y="-7655"/>
                    <a:pt x="297535" y="18886"/>
                  </a:cubicBezTo>
                  <a:cubicBezTo>
                    <a:pt x="212219" y="30165"/>
                    <a:pt x="131716" y="38745"/>
                    <a:pt x="53512" y="82704"/>
                  </a:cubicBezTo>
                  <a:cubicBezTo>
                    <a:pt x="-29569" y="129407"/>
                    <a:pt x="-12565" y="281337"/>
                    <a:pt x="81370" y="297402"/>
                  </a:cubicBezTo>
                  <a:cubicBezTo>
                    <a:pt x="167602" y="312149"/>
                    <a:pt x="248054" y="293488"/>
                    <a:pt x="330700" y="275153"/>
                  </a:cubicBezTo>
                  <a:cubicBezTo>
                    <a:pt x="534088" y="230023"/>
                    <a:pt x="592097" y="207329"/>
                    <a:pt x="616792" y="161784"/>
                  </a:cubicBezTo>
                  <a:cubicBezTo>
                    <a:pt x="639691" y="119560"/>
                    <a:pt x="633660" y="64135"/>
                    <a:pt x="601689" y="30393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731771" y="3648026"/>
              <a:ext cx="493601" cy="894550"/>
            </a:xfrm>
            <a:custGeom>
              <a:avLst/>
              <a:gdLst/>
              <a:ahLst/>
              <a:cxnLst/>
              <a:rect l="l" t="t" r="r" b="b"/>
              <a:pathLst>
                <a:path w="493601" h="894550" extrusionOk="0">
                  <a:moveTo>
                    <a:pt x="456387" y="616432"/>
                  </a:moveTo>
                  <a:cubicBezTo>
                    <a:pt x="237658" y="75587"/>
                    <a:pt x="231097" y="35817"/>
                    <a:pt x="141546" y="5132"/>
                  </a:cubicBezTo>
                  <a:cubicBezTo>
                    <a:pt x="84639" y="-14370"/>
                    <a:pt x="30093" y="23898"/>
                    <a:pt x="10510" y="82925"/>
                  </a:cubicBezTo>
                  <a:cubicBezTo>
                    <a:pt x="-20243" y="175618"/>
                    <a:pt x="13847" y="224536"/>
                    <a:pt x="147927" y="523334"/>
                  </a:cubicBezTo>
                  <a:cubicBezTo>
                    <a:pt x="267465" y="789727"/>
                    <a:pt x="300667" y="859852"/>
                    <a:pt x="372612" y="889084"/>
                  </a:cubicBezTo>
                  <a:cubicBezTo>
                    <a:pt x="433451" y="913807"/>
                    <a:pt x="554905" y="860060"/>
                    <a:pt x="456387" y="616432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 rot="-978732">
            <a:off x="11324042" y="2589130"/>
            <a:ext cx="1428546" cy="1613737"/>
            <a:chOff x="11324042" y="2589130"/>
            <a:chExt cx="1428546" cy="1613737"/>
          </a:xfrm>
        </p:grpSpPr>
        <p:sp>
          <p:nvSpPr>
            <p:cNvPr id="122" name="Google Shape;122;p15"/>
            <p:cNvSpPr/>
            <p:nvPr/>
          </p:nvSpPr>
          <p:spPr>
            <a:xfrm>
              <a:off x="11474706" y="3882416"/>
              <a:ext cx="869070" cy="320451"/>
            </a:xfrm>
            <a:custGeom>
              <a:avLst/>
              <a:gdLst/>
              <a:ahLst/>
              <a:cxnLst/>
              <a:rect l="l" t="t" r="r" b="b"/>
              <a:pathLst>
                <a:path w="869070" h="320451" extrusionOk="0">
                  <a:moveTo>
                    <a:pt x="777197" y="129870"/>
                  </a:moveTo>
                  <a:cubicBezTo>
                    <a:pt x="642523" y="80954"/>
                    <a:pt x="501118" y="47230"/>
                    <a:pt x="355939" y="25803"/>
                  </a:cubicBezTo>
                  <a:cubicBezTo>
                    <a:pt x="279837" y="14572"/>
                    <a:pt x="44977" y="-46192"/>
                    <a:pt x="4207" y="70517"/>
                  </a:cubicBezTo>
                  <a:cubicBezTo>
                    <a:pt x="-7083" y="102833"/>
                    <a:pt x="5519" y="136828"/>
                    <a:pt x="28082" y="159262"/>
                  </a:cubicBezTo>
                  <a:cubicBezTo>
                    <a:pt x="50657" y="181706"/>
                    <a:pt x="81828" y="194594"/>
                    <a:pt x="112902" y="205719"/>
                  </a:cubicBezTo>
                  <a:cubicBezTo>
                    <a:pt x="846219" y="468286"/>
                    <a:pt x="994740" y="208894"/>
                    <a:pt x="777197" y="129870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1324042" y="2589130"/>
              <a:ext cx="841468" cy="666773"/>
            </a:xfrm>
            <a:custGeom>
              <a:avLst/>
              <a:gdLst/>
              <a:ahLst/>
              <a:cxnLst/>
              <a:rect l="l" t="t" r="r" b="b"/>
              <a:pathLst>
                <a:path w="841468" h="666773" extrusionOk="0">
                  <a:moveTo>
                    <a:pt x="90068" y="666607"/>
                  </a:moveTo>
                  <a:cubicBezTo>
                    <a:pt x="251084" y="660040"/>
                    <a:pt x="440772" y="493176"/>
                    <a:pt x="565556" y="397481"/>
                  </a:cubicBezTo>
                  <a:cubicBezTo>
                    <a:pt x="667681" y="319167"/>
                    <a:pt x="879392" y="182503"/>
                    <a:pt x="835580" y="57916"/>
                  </a:cubicBezTo>
                  <a:cubicBezTo>
                    <a:pt x="763065" y="-148287"/>
                    <a:pt x="177311" y="239119"/>
                    <a:pt x="17914" y="545432"/>
                  </a:cubicBezTo>
                  <a:cubicBezTo>
                    <a:pt x="-24385" y="626716"/>
                    <a:pt x="11647" y="669809"/>
                    <a:pt x="90068" y="666607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1406480" y="3132493"/>
              <a:ext cx="1346108" cy="524466"/>
            </a:xfrm>
            <a:custGeom>
              <a:avLst/>
              <a:gdLst/>
              <a:ahLst/>
              <a:cxnLst/>
              <a:rect l="l" t="t" r="r" b="b"/>
              <a:pathLst>
                <a:path w="1346108" h="524466" extrusionOk="0">
                  <a:moveTo>
                    <a:pt x="1183386" y="3790"/>
                  </a:moveTo>
                  <a:cubicBezTo>
                    <a:pt x="932679" y="-26761"/>
                    <a:pt x="457230" y="134034"/>
                    <a:pt x="243638" y="247700"/>
                  </a:cubicBezTo>
                  <a:cubicBezTo>
                    <a:pt x="166768" y="288608"/>
                    <a:pt x="-131502" y="428564"/>
                    <a:pt x="67027" y="503661"/>
                  </a:cubicBezTo>
                  <a:cubicBezTo>
                    <a:pt x="177700" y="545524"/>
                    <a:pt x="322056" y="514282"/>
                    <a:pt x="442280" y="495960"/>
                  </a:cubicBezTo>
                  <a:cubicBezTo>
                    <a:pt x="1377038" y="353509"/>
                    <a:pt x="1513517" y="44020"/>
                    <a:pt x="1183386" y="3790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/>
          <p:cNvPicPr preferRelativeResize="0"/>
          <p:nvPr/>
        </p:nvPicPr>
        <p:blipFill rotWithShape="1">
          <a:blip r:embed="rId1"/>
          <a:srcRect t="2803" b="128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6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131" name="Google Shape;131;p16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2" name="Google Shape;13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6"/>
          <p:cNvSpPr txBox="1"/>
          <p:nvPr/>
        </p:nvSpPr>
        <p:spPr>
          <a:xfrm>
            <a:off x="3866914" y="1674149"/>
            <a:ext cx="10242118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Table of contents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1801097" y="4165603"/>
            <a:ext cx="470687" cy="470687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135" name="Google Shape;135;p16"/>
          <p:cNvSpPr txBox="1"/>
          <p:nvPr/>
        </p:nvSpPr>
        <p:spPr>
          <a:xfrm>
            <a:off x="2425517" y="4802775"/>
            <a:ext cx="3707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2425517" y="4070609"/>
            <a:ext cx="645969" cy="63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01</a:t>
            </a:r>
            <a:endParaRPr lang="en-US" sz="40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37" name="Google Shape;137;p16"/>
          <p:cNvCxnSpPr/>
          <p:nvPr/>
        </p:nvCxnSpPr>
        <p:spPr>
          <a:xfrm>
            <a:off x="4898995" y="2893349"/>
            <a:ext cx="8453812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16"/>
          <p:cNvSpPr/>
          <p:nvPr/>
        </p:nvSpPr>
        <p:spPr>
          <a:xfrm>
            <a:off x="6870474" y="4165603"/>
            <a:ext cx="470687" cy="470687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139" name="Google Shape;139;p16"/>
          <p:cNvSpPr txBox="1"/>
          <p:nvPr/>
        </p:nvSpPr>
        <p:spPr>
          <a:xfrm>
            <a:off x="7494894" y="4802775"/>
            <a:ext cx="3707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7494894" y="4070609"/>
            <a:ext cx="824286" cy="63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02</a:t>
            </a:r>
            <a:endParaRPr lang="en-US" sz="40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11939850" y="4165603"/>
            <a:ext cx="470687" cy="470687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142" name="Google Shape;142;p16"/>
          <p:cNvSpPr txBox="1"/>
          <p:nvPr/>
        </p:nvSpPr>
        <p:spPr>
          <a:xfrm>
            <a:off x="12564270" y="4802775"/>
            <a:ext cx="3707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2564270" y="4070609"/>
            <a:ext cx="824286" cy="63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03</a:t>
            </a:r>
            <a:endParaRPr lang="en-US" sz="40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801097" y="6579268"/>
            <a:ext cx="470687" cy="470687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145" name="Google Shape;145;p16"/>
          <p:cNvSpPr txBox="1"/>
          <p:nvPr/>
        </p:nvSpPr>
        <p:spPr>
          <a:xfrm>
            <a:off x="2425517" y="7216440"/>
            <a:ext cx="3707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2425517" y="6484274"/>
            <a:ext cx="987743" cy="63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04</a:t>
            </a:r>
            <a:endParaRPr lang="en-US" sz="40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6870474" y="6579268"/>
            <a:ext cx="470687" cy="470687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148" name="Google Shape;148;p16"/>
          <p:cNvSpPr txBox="1"/>
          <p:nvPr/>
        </p:nvSpPr>
        <p:spPr>
          <a:xfrm>
            <a:off x="7494894" y="7216440"/>
            <a:ext cx="3707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7494894" y="6484274"/>
            <a:ext cx="1076902" cy="63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05</a:t>
            </a:r>
            <a:endParaRPr lang="en-US" sz="40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11939850" y="6579268"/>
            <a:ext cx="470687" cy="470687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151" name="Google Shape;151;p16"/>
          <p:cNvSpPr txBox="1"/>
          <p:nvPr/>
        </p:nvSpPr>
        <p:spPr>
          <a:xfrm>
            <a:off x="12564270" y="7216440"/>
            <a:ext cx="3707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2564270" y="6484274"/>
            <a:ext cx="824286" cy="63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06</a:t>
            </a:r>
            <a:endParaRPr lang="en-US" sz="40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7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158" name="Google Shape;158;p17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9" name="Google Shape;159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0" name="Google Shape;160;p17"/>
          <p:cNvCxnSpPr/>
          <p:nvPr/>
        </p:nvCxnSpPr>
        <p:spPr>
          <a:xfrm>
            <a:off x="4898995" y="2893349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17"/>
          <p:cNvPicPr preferRelativeResize="0"/>
          <p:nvPr/>
        </p:nvPicPr>
        <p:blipFill rotWithShape="1">
          <a:blip r:embed="rId1"/>
          <a:srcRect l="5563" r="5563"/>
          <a:stretch>
            <a:fillRect/>
          </a:stretch>
        </p:blipFill>
        <p:spPr>
          <a:xfrm>
            <a:off x="2329459" y="3755841"/>
            <a:ext cx="3699772" cy="27753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7"/>
          <p:cNvCxnSpPr/>
          <p:nvPr/>
        </p:nvCxnSpPr>
        <p:spPr>
          <a:xfrm>
            <a:off x="2336446" y="7432715"/>
            <a:ext cx="631675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17"/>
          <p:cNvPicPr preferRelativeResize="0"/>
          <p:nvPr/>
        </p:nvPicPr>
        <p:blipFill rotWithShape="1">
          <a:blip r:embed="rId2"/>
          <a:srcRect l="5507" r="5506"/>
          <a:stretch>
            <a:fillRect/>
          </a:stretch>
        </p:blipFill>
        <p:spPr>
          <a:xfrm>
            <a:off x="7199832" y="3755841"/>
            <a:ext cx="3699772" cy="277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3"/>
          <a:srcRect l="5563" r="5563"/>
          <a:stretch>
            <a:fillRect/>
          </a:stretch>
        </p:blipFill>
        <p:spPr>
          <a:xfrm>
            <a:off x="12070204" y="3755841"/>
            <a:ext cx="3699772" cy="27753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7"/>
          <p:cNvCxnSpPr/>
          <p:nvPr/>
        </p:nvCxnSpPr>
        <p:spPr>
          <a:xfrm>
            <a:off x="7206819" y="7432715"/>
            <a:ext cx="631675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17"/>
          <p:cNvCxnSpPr/>
          <p:nvPr/>
        </p:nvCxnSpPr>
        <p:spPr>
          <a:xfrm>
            <a:off x="12077191" y="7432715"/>
            <a:ext cx="631675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" name="Google Shape;167;p17"/>
          <p:cNvGrpSpPr/>
          <p:nvPr/>
        </p:nvGrpSpPr>
        <p:grpSpPr>
          <a:xfrm>
            <a:off x="8135689" y="5940566"/>
            <a:ext cx="1073583" cy="1105579"/>
            <a:chOff x="8135689" y="5940566"/>
            <a:chExt cx="1073583" cy="1105579"/>
          </a:xfrm>
        </p:grpSpPr>
        <p:sp>
          <p:nvSpPr>
            <p:cNvPr id="168" name="Google Shape;168;p17"/>
            <p:cNvSpPr/>
            <p:nvPr/>
          </p:nvSpPr>
          <p:spPr>
            <a:xfrm>
              <a:off x="8171363" y="6214223"/>
              <a:ext cx="442" cy="501"/>
            </a:xfrm>
            <a:custGeom>
              <a:avLst/>
              <a:gdLst/>
              <a:ahLst/>
              <a:cxnLst/>
              <a:rect l="l" t="t" r="r" b="b"/>
              <a:pathLst>
                <a:path w="442" h="501" extrusionOk="0">
                  <a:moveTo>
                    <a:pt x="442" y="0"/>
                  </a:moveTo>
                  <a:cubicBezTo>
                    <a:pt x="294" y="161"/>
                    <a:pt x="148" y="338"/>
                    <a:pt x="0" y="502"/>
                  </a:cubicBezTo>
                  <a:cubicBezTo>
                    <a:pt x="148" y="323"/>
                    <a:pt x="294" y="161"/>
                    <a:pt x="442" y="0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8135689" y="5940566"/>
              <a:ext cx="1073583" cy="1105579"/>
            </a:xfrm>
            <a:custGeom>
              <a:avLst/>
              <a:gdLst/>
              <a:ahLst/>
              <a:cxnLst/>
              <a:rect l="l" t="t" r="r" b="b"/>
              <a:pathLst>
                <a:path w="1073583" h="1105579" extrusionOk="0">
                  <a:moveTo>
                    <a:pt x="1041062" y="526808"/>
                  </a:moveTo>
                  <a:cubicBezTo>
                    <a:pt x="975878" y="488743"/>
                    <a:pt x="899913" y="529578"/>
                    <a:pt x="851939" y="577176"/>
                  </a:cubicBezTo>
                  <a:cubicBezTo>
                    <a:pt x="818551" y="610908"/>
                    <a:pt x="794719" y="652670"/>
                    <a:pt x="762835" y="687743"/>
                  </a:cubicBezTo>
                  <a:cubicBezTo>
                    <a:pt x="754362" y="676158"/>
                    <a:pt x="757796" y="531666"/>
                    <a:pt x="746600" y="407935"/>
                  </a:cubicBezTo>
                  <a:cubicBezTo>
                    <a:pt x="719758" y="111371"/>
                    <a:pt x="726268" y="68976"/>
                    <a:pt x="679161" y="48701"/>
                  </a:cubicBezTo>
                  <a:cubicBezTo>
                    <a:pt x="648304" y="35419"/>
                    <a:pt x="568435" y="41342"/>
                    <a:pt x="566242" y="187051"/>
                  </a:cubicBezTo>
                  <a:cubicBezTo>
                    <a:pt x="564318" y="314719"/>
                    <a:pt x="585497" y="433837"/>
                    <a:pt x="571776" y="444486"/>
                  </a:cubicBezTo>
                  <a:cubicBezTo>
                    <a:pt x="556244" y="456544"/>
                    <a:pt x="543457" y="389920"/>
                    <a:pt x="541759" y="383268"/>
                  </a:cubicBezTo>
                  <a:cubicBezTo>
                    <a:pt x="502773" y="230560"/>
                    <a:pt x="497759" y="-35807"/>
                    <a:pt x="385256" y="4007"/>
                  </a:cubicBezTo>
                  <a:cubicBezTo>
                    <a:pt x="279867" y="41305"/>
                    <a:pt x="399180" y="320839"/>
                    <a:pt x="387128" y="448083"/>
                  </a:cubicBezTo>
                  <a:cubicBezTo>
                    <a:pt x="386147" y="458455"/>
                    <a:pt x="376752" y="467067"/>
                    <a:pt x="367229" y="458266"/>
                  </a:cubicBezTo>
                  <a:cubicBezTo>
                    <a:pt x="353424" y="445502"/>
                    <a:pt x="306576" y="237148"/>
                    <a:pt x="268222" y="149539"/>
                  </a:cubicBezTo>
                  <a:cubicBezTo>
                    <a:pt x="222033" y="65969"/>
                    <a:pt x="124758" y="94543"/>
                    <a:pt x="134389" y="190566"/>
                  </a:cubicBezTo>
                  <a:cubicBezTo>
                    <a:pt x="139362" y="255043"/>
                    <a:pt x="215955" y="470708"/>
                    <a:pt x="218154" y="496637"/>
                  </a:cubicBezTo>
                  <a:cubicBezTo>
                    <a:pt x="219948" y="517791"/>
                    <a:pt x="206036" y="522239"/>
                    <a:pt x="197247" y="501060"/>
                  </a:cubicBezTo>
                  <a:cubicBezTo>
                    <a:pt x="139048" y="360830"/>
                    <a:pt x="115353" y="220112"/>
                    <a:pt x="39205" y="268737"/>
                  </a:cubicBezTo>
                  <a:cubicBezTo>
                    <a:pt x="-33094" y="314903"/>
                    <a:pt x="13918" y="431285"/>
                    <a:pt x="28683" y="495214"/>
                  </a:cubicBezTo>
                  <a:cubicBezTo>
                    <a:pt x="60127" y="631373"/>
                    <a:pt x="130688" y="938665"/>
                    <a:pt x="236322" y="1029245"/>
                  </a:cubicBezTo>
                  <a:cubicBezTo>
                    <a:pt x="305552" y="1088607"/>
                    <a:pt x="413715" y="1107344"/>
                    <a:pt x="502736" y="1105451"/>
                  </a:cubicBezTo>
                  <a:cubicBezTo>
                    <a:pt x="785809" y="1099433"/>
                    <a:pt x="812533" y="933146"/>
                    <a:pt x="964153" y="723565"/>
                  </a:cubicBezTo>
                  <a:cubicBezTo>
                    <a:pt x="999091" y="675276"/>
                    <a:pt x="1134989" y="578693"/>
                    <a:pt x="1041062" y="526808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8597534" y="6673560"/>
              <a:ext cx="240575" cy="211335"/>
            </a:xfrm>
            <a:custGeom>
              <a:avLst/>
              <a:gdLst/>
              <a:ahLst/>
              <a:cxnLst/>
              <a:rect l="l" t="t" r="r" b="b"/>
              <a:pathLst>
                <a:path w="240575" h="211335" extrusionOk="0">
                  <a:moveTo>
                    <a:pt x="7091" y="210609"/>
                  </a:moveTo>
                  <a:cubicBezTo>
                    <a:pt x="-5330" y="203606"/>
                    <a:pt x="-2962" y="196885"/>
                    <a:pt x="26515" y="147096"/>
                  </a:cubicBezTo>
                  <a:cubicBezTo>
                    <a:pt x="70091" y="70907"/>
                    <a:pt x="137422" y="19415"/>
                    <a:pt x="230000" y="231"/>
                  </a:cubicBezTo>
                  <a:cubicBezTo>
                    <a:pt x="234512" y="-829"/>
                    <a:pt x="239173" y="1853"/>
                    <a:pt x="240307" y="6391"/>
                  </a:cubicBezTo>
                  <a:cubicBezTo>
                    <a:pt x="242465" y="16174"/>
                    <a:pt x="231083" y="17576"/>
                    <a:pt x="224218" y="19640"/>
                  </a:cubicBezTo>
                  <a:cubicBezTo>
                    <a:pt x="56633" y="62271"/>
                    <a:pt x="34289" y="223450"/>
                    <a:pt x="7091" y="210609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8331982" y="6442852"/>
              <a:ext cx="401245" cy="95817"/>
            </a:xfrm>
            <a:custGeom>
              <a:avLst/>
              <a:gdLst/>
              <a:ahLst/>
              <a:cxnLst/>
              <a:rect l="l" t="t" r="r" b="b"/>
              <a:pathLst>
                <a:path w="401245" h="95817" extrusionOk="0">
                  <a:moveTo>
                    <a:pt x="557" y="87563"/>
                  </a:moveTo>
                  <a:cubicBezTo>
                    <a:pt x="-1480" y="81344"/>
                    <a:pt x="2277" y="74455"/>
                    <a:pt x="8461" y="72502"/>
                  </a:cubicBezTo>
                  <a:cubicBezTo>
                    <a:pt x="110400" y="31978"/>
                    <a:pt x="277017" y="7504"/>
                    <a:pt x="388032" y="646"/>
                  </a:cubicBezTo>
                  <a:cubicBezTo>
                    <a:pt x="404628" y="-3083"/>
                    <a:pt x="403600" y="10475"/>
                    <a:pt x="395817" y="12287"/>
                  </a:cubicBezTo>
                  <a:cubicBezTo>
                    <a:pt x="395461" y="12371"/>
                    <a:pt x="194634" y="30626"/>
                    <a:pt x="28134" y="90919"/>
                  </a:cubicBezTo>
                  <a:cubicBezTo>
                    <a:pt x="18172" y="94558"/>
                    <a:pt x="6086" y="101303"/>
                    <a:pt x="557" y="87563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8360864" y="6245258"/>
              <a:ext cx="44293" cy="35379"/>
            </a:xfrm>
            <a:custGeom>
              <a:avLst/>
              <a:gdLst/>
              <a:ahLst/>
              <a:cxnLst/>
              <a:rect l="l" t="t" r="r" b="b"/>
              <a:pathLst>
                <a:path w="44293" h="35379" extrusionOk="0">
                  <a:moveTo>
                    <a:pt x="1304" y="28031"/>
                  </a:moveTo>
                  <a:cubicBezTo>
                    <a:pt x="-4966" y="13598"/>
                    <a:pt x="12900" y="8340"/>
                    <a:pt x="22532" y="2929"/>
                  </a:cubicBezTo>
                  <a:cubicBezTo>
                    <a:pt x="38599" y="-8506"/>
                    <a:pt x="53067" y="16658"/>
                    <a:pt x="37862" y="25040"/>
                  </a:cubicBezTo>
                  <a:cubicBezTo>
                    <a:pt x="26887" y="30066"/>
                    <a:pt x="9577" y="43784"/>
                    <a:pt x="1304" y="28031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8555791" y="6219720"/>
              <a:ext cx="36319" cy="23585"/>
            </a:xfrm>
            <a:custGeom>
              <a:avLst/>
              <a:gdLst/>
              <a:ahLst/>
              <a:cxnLst/>
              <a:rect l="l" t="t" r="r" b="b"/>
              <a:pathLst>
                <a:path w="36319" h="23585" extrusionOk="0">
                  <a:moveTo>
                    <a:pt x="419" y="17220"/>
                  </a:moveTo>
                  <a:cubicBezTo>
                    <a:pt x="-1116" y="12342"/>
                    <a:pt x="1701" y="6801"/>
                    <a:pt x="6656" y="5340"/>
                  </a:cubicBezTo>
                  <a:cubicBezTo>
                    <a:pt x="14742" y="4203"/>
                    <a:pt x="23238" y="-2348"/>
                    <a:pt x="31255" y="891"/>
                  </a:cubicBezTo>
                  <a:cubicBezTo>
                    <a:pt x="37095" y="3999"/>
                    <a:pt x="38231" y="12708"/>
                    <a:pt x="32834" y="16880"/>
                  </a:cubicBezTo>
                  <a:cubicBezTo>
                    <a:pt x="29723" y="19281"/>
                    <a:pt x="25312" y="19915"/>
                    <a:pt x="21582" y="20931"/>
                  </a:cubicBezTo>
                  <a:cubicBezTo>
                    <a:pt x="14383" y="23114"/>
                    <a:pt x="3678" y="27062"/>
                    <a:pt x="419" y="17220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8759750" y="6179000"/>
              <a:ext cx="40146" cy="19321"/>
            </a:xfrm>
            <a:custGeom>
              <a:avLst/>
              <a:gdLst/>
              <a:ahLst/>
              <a:cxnLst/>
              <a:rect l="l" t="t" r="r" b="b"/>
              <a:pathLst>
                <a:path w="40146" h="19321" extrusionOk="0">
                  <a:moveTo>
                    <a:pt x="205" y="12163"/>
                  </a:moveTo>
                  <a:cubicBezTo>
                    <a:pt x="-1988" y="-260"/>
                    <a:pt x="13765" y="1838"/>
                    <a:pt x="30352" y="223"/>
                  </a:cubicBezTo>
                  <a:cubicBezTo>
                    <a:pt x="41847" y="-2260"/>
                    <a:pt x="45099" y="16782"/>
                    <a:pt x="29781" y="16475"/>
                  </a:cubicBezTo>
                  <a:cubicBezTo>
                    <a:pt x="20464" y="16303"/>
                    <a:pt x="3692" y="25299"/>
                    <a:pt x="205" y="12163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8196438" y="6345158"/>
              <a:ext cx="49841" cy="33877"/>
            </a:xfrm>
            <a:custGeom>
              <a:avLst/>
              <a:gdLst/>
              <a:ahLst/>
              <a:cxnLst/>
              <a:rect l="l" t="t" r="r" b="b"/>
              <a:pathLst>
                <a:path w="49841" h="33877" extrusionOk="0">
                  <a:moveTo>
                    <a:pt x="1158" y="26692"/>
                  </a:moveTo>
                  <a:cubicBezTo>
                    <a:pt x="-1807" y="20267"/>
                    <a:pt x="1143" y="12662"/>
                    <a:pt x="7471" y="9640"/>
                  </a:cubicBezTo>
                  <a:cubicBezTo>
                    <a:pt x="19790" y="4837"/>
                    <a:pt x="42057" y="-9152"/>
                    <a:pt x="49220" y="9169"/>
                  </a:cubicBezTo>
                  <a:cubicBezTo>
                    <a:pt x="51818" y="17366"/>
                    <a:pt x="45926" y="25302"/>
                    <a:pt x="37748" y="26544"/>
                  </a:cubicBezTo>
                  <a:cubicBezTo>
                    <a:pt x="25868" y="28373"/>
                    <a:pt x="9155" y="41998"/>
                    <a:pt x="1158" y="26692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8986502" y="6559699"/>
              <a:ext cx="25470" cy="31852"/>
            </a:xfrm>
            <a:custGeom>
              <a:avLst/>
              <a:gdLst/>
              <a:ahLst/>
              <a:cxnLst/>
              <a:rect l="l" t="t" r="r" b="b"/>
              <a:pathLst>
                <a:path w="25470" h="31852" extrusionOk="0">
                  <a:moveTo>
                    <a:pt x="10326" y="29916"/>
                  </a:moveTo>
                  <a:cubicBezTo>
                    <a:pt x="7282" y="28151"/>
                    <a:pt x="6961" y="24842"/>
                    <a:pt x="5767" y="22106"/>
                  </a:cubicBezTo>
                  <a:cubicBezTo>
                    <a:pt x="835" y="16510"/>
                    <a:pt x="-3373" y="7870"/>
                    <a:pt x="3939" y="2242"/>
                  </a:cubicBezTo>
                  <a:cubicBezTo>
                    <a:pt x="17459" y="-7750"/>
                    <a:pt x="29084" y="18390"/>
                    <a:pt x="24424" y="26969"/>
                  </a:cubicBezTo>
                  <a:cubicBezTo>
                    <a:pt x="21793" y="31850"/>
                    <a:pt x="14680" y="33515"/>
                    <a:pt x="10326" y="29916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7"/>
          <p:cNvSpPr txBox="1"/>
          <p:nvPr/>
        </p:nvSpPr>
        <p:spPr>
          <a:xfrm>
            <a:off x="3866914" y="1674149"/>
            <a:ext cx="10242118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Announcements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2336446" y="7547015"/>
            <a:ext cx="3707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2322152" y="6705364"/>
            <a:ext cx="645969" cy="64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01</a:t>
            </a:r>
            <a:endParaRPr lang="en-US" sz="40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7206819" y="7547015"/>
            <a:ext cx="3707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7192525" y="6705364"/>
            <a:ext cx="943164" cy="64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02</a:t>
            </a:r>
            <a:endParaRPr lang="en-US" sz="40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12077191" y="7547015"/>
            <a:ext cx="3707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12062898" y="6705364"/>
            <a:ext cx="943164" cy="64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4545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03</a:t>
            </a:r>
            <a:endParaRPr lang="en-US" sz="4000">
              <a:solidFill>
                <a:srgbClr val="54545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84" name="Google Shape;184;p17"/>
          <p:cNvGrpSpPr/>
          <p:nvPr/>
        </p:nvGrpSpPr>
        <p:grpSpPr>
          <a:xfrm>
            <a:off x="3239048" y="5861586"/>
            <a:ext cx="763538" cy="1339148"/>
            <a:chOff x="3239048" y="5861586"/>
            <a:chExt cx="763538" cy="1339148"/>
          </a:xfrm>
        </p:grpSpPr>
        <p:sp>
          <p:nvSpPr>
            <p:cNvPr id="185" name="Google Shape;185;p17"/>
            <p:cNvSpPr/>
            <p:nvPr/>
          </p:nvSpPr>
          <p:spPr>
            <a:xfrm>
              <a:off x="3253310" y="6410164"/>
              <a:ext cx="283171" cy="315619"/>
            </a:xfrm>
            <a:custGeom>
              <a:avLst/>
              <a:gdLst/>
              <a:ahLst/>
              <a:cxnLst/>
              <a:rect l="l" t="t" r="r" b="b"/>
              <a:pathLst>
                <a:path w="283171" h="315619" extrusionOk="0">
                  <a:moveTo>
                    <a:pt x="283050" y="274437"/>
                  </a:moveTo>
                  <a:cubicBezTo>
                    <a:pt x="283058" y="274646"/>
                    <a:pt x="283066" y="274853"/>
                    <a:pt x="283074" y="275061"/>
                  </a:cubicBezTo>
                  <a:cubicBezTo>
                    <a:pt x="285346" y="332310"/>
                    <a:pt x="247436" y="318916"/>
                    <a:pt x="209008" y="295719"/>
                  </a:cubicBezTo>
                  <a:cubicBezTo>
                    <a:pt x="175036" y="275211"/>
                    <a:pt x="141512" y="252842"/>
                    <a:pt x="110295" y="228323"/>
                  </a:cubicBezTo>
                  <a:cubicBezTo>
                    <a:pt x="79808" y="204376"/>
                    <a:pt x="52051" y="177596"/>
                    <a:pt x="30577" y="145143"/>
                  </a:cubicBezTo>
                  <a:cubicBezTo>
                    <a:pt x="11075" y="115660"/>
                    <a:pt x="-10670" y="73458"/>
                    <a:pt x="5846" y="38158"/>
                  </a:cubicBezTo>
                  <a:cubicBezTo>
                    <a:pt x="24348" y="-1400"/>
                    <a:pt x="73139" y="-6358"/>
                    <a:pt x="110322" y="5957"/>
                  </a:cubicBezTo>
                  <a:cubicBezTo>
                    <a:pt x="182692" y="29917"/>
                    <a:pt x="232752" y="96486"/>
                    <a:pt x="259462" y="165088"/>
                  </a:cubicBezTo>
                  <a:cubicBezTo>
                    <a:pt x="273017" y="199900"/>
                    <a:pt x="281488" y="237070"/>
                    <a:pt x="283050" y="274437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3553030" y="6483274"/>
              <a:ext cx="383274" cy="336299"/>
            </a:xfrm>
            <a:custGeom>
              <a:avLst/>
              <a:gdLst/>
              <a:ahLst/>
              <a:cxnLst/>
              <a:rect l="l" t="t" r="r" b="b"/>
              <a:pathLst>
                <a:path w="383274" h="336299" extrusionOk="0">
                  <a:moveTo>
                    <a:pt x="246632" y="278562"/>
                  </a:moveTo>
                  <a:cubicBezTo>
                    <a:pt x="190990" y="307774"/>
                    <a:pt x="95536" y="351280"/>
                    <a:pt x="31865" y="331166"/>
                  </a:cubicBezTo>
                  <a:cubicBezTo>
                    <a:pt x="-68058" y="299608"/>
                    <a:pt x="95383" y="113970"/>
                    <a:pt x="134919" y="79867"/>
                  </a:cubicBezTo>
                  <a:cubicBezTo>
                    <a:pt x="190207" y="32177"/>
                    <a:pt x="291390" y="-42178"/>
                    <a:pt x="355061" y="30211"/>
                  </a:cubicBezTo>
                  <a:cubicBezTo>
                    <a:pt x="435342" y="121506"/>
                    <a:pt x="326886" y="236443"/>
                    <a:pt x="246632" y="278562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3517629" y="6345247"/>
              <a:ext cx="133616" cy="855487"/>
            </a:xfrm>
            <a:custGeom>
              <a:avLst/>
              <a:gdLst/>
              <a:ahLst/>
              <a:cxnLst/>
              <a:rect l="l" t="t" r="r" b="b"/>
              <a:pathLst>
                <a:path w="133616" h="855487" extrusionOk="0">
                  <a:moveTo>
                    <a:pt x="133574" y="829151"/>
                  </a:moveTo>
                  <a:cubicBezTo>
                    <a:pt x="133188" y="838214"/>
                    <a:pt x="130280" y="846083"/>
                    <a:pt x="122881" y="850759"/>
                  </a:cubicBezTo>
                  <a:cubicBezTo>
                    <a:pt x="115936" y="855147"/>
                    <a:pt x="107247" y="856146"/>
                    <a:pt x="99076" y="855114"/>
                  </a:cubicBezTo>
                  <a:cubicBezTo>
                    <a:pt x="67741" y="851180"/>
                    <a:pt x="47069" y="825798"/>
                    <a:pt x="39155" y="796513"/>
                  </a:cubicBezTo>
                  <a:cubicBezTo>
                    <a:pt x="26137" y="748299"/>
                    <a:pt x="20388" y="696859"/>
                    <a:pt x="14122" y="647386"/>
                  </a:cubicBezTo>
                  <a:cubicBezTo>
                    <a:pt x="6" y="534638"/>
                    <a:pt x="-3806" y="420920"/>
                    <a:pt x="3947" y="307526"/>
                  </a:cubicBezTo>
                  <a:cubicBezTo>
                    <a:pt x="7920" y="249699"/>
                    <a:pt x="10795" y="184359"/>
                    <a:pt x="22878" y="123471"/>
                  </a:cubicBezTo>
                  <a:cubicBezTo>
                    <a:pt x="28562" y="94639"/>
                    <a:pt x="36315" y="66806"/>
                    <a:pt x="47200" y="41263"/>
                  </a:cubicBezTo>
                  <a:cubicBezTo>
                    <a:pt x="47686" y="40101"/>
                    <a:pt x="48493" y="38103"/>
                    <a:pt x="49526" y="35588"/>
                  </a:cubicBezTo>
                  <a:cubicBezTo>
                    <a:pt x="56018" y="19786"/>
                    <a:pt x="72170" y="-16497"/>
                    <a:pt x="82959" y="8593"/>
                  </a:cubicBezTo>
                  <a:cubicBezTo>
                    <a:pt x="85253" y="13947"/>
                    <a:pt x="84606" y="20043"/>
                    <a:pt x="83927" y="25815"/>
                  </a:cubicBezTo>
                  <a:cubicBezTo>
                    <a:pt x="83539" y="29072"/>
                    <a:pt x="83152" y="32328"/>
                    <a:pt x="82795" y="35588"/>
                  </a:cubicBezTo>
                  <a:cubicBezTo>
                    <a:pt x="77530" y="80417"/>
                    <a:pt x="72524" y="124923"/>
                    <a:pt x="68355" y="169267"/>
                  </a:cubicBezTo>
                  <a:cubicBezTo>
                    <a:pt x="56919" y="291788"/>
                    <a:pt x="52139" y="413343"/>
                    <a:pt x="67966" y="538026"/>
                  </a:cubicBezTo>
                  <a:cubicBezTo>
                    <a:pt x="75590" y="598239"/>
                    <a:pt x="86862" y="658032"/>
                    <a:pt x="101691" y="716922"/>
                  </a:cubicBezTo>
                  <a:cubicBezTo>
                    <a:pt x="106858" y="737561"/>
                    <a:pt x="115839" y="757397"/>
                    <a:pt x="122074" y="777714"/>
                  </a:cubicBezTo>
                  <a:cubicBezTo>
                    <a:pt x="125886" y="790096"/>
                    <a:pt x="134285" y="811833"/>
                    <a:pt x="133574" y="829151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3540501" y="6380832"/>
              <a:ext cx="59923" cy="133679"/>
            </a:xfrm>
            <a:custGeom>
              <a:avLst/>
              <a:gdLst/>
              <a:ahLst/>
              <a:cxnLst/>
              <a:rect l="l" t="t" r="r" b="b"/>
              <a:pathLst>
                <a:path w="59923" h="133679" extrusionOk="0">
                  <a:moveTo>
                    <a:pt x="59923" y="0"/>
                  </a:moveTo>
                  <a:cubicBezTo>
                    <a:pt x="54657" y="44829"/>
                    <a:pt x="49652" y="89335"/>
                    <a:pt x="45483" y="133679"/>
                  </a:cubicBezTo>
                  <a:cubicBezTo>
                    <a:pt x="31078" y="120328"/>
                    <a:pt x="15280" y="104202"/>
                    <a:pt x="0" y="87883"/>
                  </a:cubicBezTo>
                  <a:cubicBezTo>
                    <a:pt x="5684" y="59051"/>
                    <a:pt x="13437" y="31218"/>
                    <a:pt x="24323" y="5675"/>
                  </a:cubicBezTo>
                  <a:cubicBezTo>
                    <a:pt x="24808" y="4513"/>
                    <a:pt x="25616" y="2515"/>
                    <a:pt x="26649" y="0"/>
                  </a:cubicBezTo>
                  <a:lnTo>
                    <a:pt x="59923" y="0"/>
                  </a:ln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239048" y="5861586"/>
              <a:ext cx="763538" cy="587824"/>
            </a:xfrm>
            <a:custGeom>
              <a:avLst/>
              <a:gdLst/>
              <a:ahLst/>
              <a:cxnLst/>
              <a:rect l="l" t="t" r="r" b="b"/>
              <a:pathLst>
                <a:path w="763538" h="587824" extrusionOk="0">
                  <a:moveTo>
                    <a:pt x="720374" y="435715"/>
                  </a:moveTo>
                  <a:cubicBezTo>
                    <a:pt x="609085" y="617178"/>
                    <a:pt x="361787" y="625494"/>
                    <a:pt x="195556" y="517569"/>
                  </a:cubicBezTo>
                  <a:cubicBezTo>
                    <a:pt x="61460" y="430509"/>
                    <a:pt x="-52412" y="239659"/>
                    <a:pt x="25323" y="81923"/>
                  </a:cubicBezTo>
                  <a:cubicBezTo>
                    <a:pt x="43318" y="45447"/>
                    <a:pt x="72971" y="7167"/>
                    <a:pt x="115836" y="942"/>
                  </a:cubicBezTo>
                  <a:cubicBezTo>
                    <a:pt x="155795" y="-4864"/>
                    <a:pt x="193555" y="16841"/>
                    <a:pt x="217524" y="47545"/>
                  </a:cubicBezTo>
                  <a:cubicBezTo>
                    <a:pt x="243754" y="81117"/>
                    <a:pt x="258160" y="124787"/>
                    <a:pt x="267431" y="165906"/>
                  </a:cubicBezTo>
                  <a:cubicBezTo>
                    <a:pt x="269499" y="160713"/>
                    <a:pt x="271629" y="155555"/>
                    <a:pt x="273890" y="150426"/>
                  </a:cubicBezTo>
                  <a:cubicBezTo>
                    <a:pt x="290914" y="112274"/>
                    <a:pt x="316141" y="69766"/>
                    <a:pt x="355421" y="51093"/>
                  </a:cubicBezTo>
                  <a:cubicBezTo>
                    <a:pt x="393731" y="32905"/>
                    <a:pt x="435952" y="45579"/>
                    <a:pt x="462762" y="77185"/>
                  </a:cubicBezTo>
                  <a:cubicBezTo>
                    <a:pt x="497002" y="117563"/>
                    <a:pt x="509570" y="171906"/>
                    <a:pt x="507630" y="225991"/>
                  </a:cubicBezTo>
                  <a:cubicBezTo>
                    <a:pt x="531403" y="188420"/>
                    <a:pt x="559348" y="155006"/>
                    <a:pt x="605021" y="137948"/>
                  </a:cubicBezTo>
                  <a:cubicBezTo>
                    <a:pt x="635643" y="126530"/>
                    <a:pt x="671079" y="126434"/>
                    <a:pt x="699796" y="143269"/>
                  </a:cubicBezTo>
                  <a:cubicBezTo>
                    <a:pt x="730096" y="161040"/>
                    <a:pt x="748023" y="194031"/>
                    <a:pt x="756358" y="227218"/>
                  </a:cubicBezTo>
                  <a:cubicBezTo>
                    <a:pt x="774028" y="297649"/>
                    <a:pt x="757976" y="374406"/>
                    <a:pt x="720374" y="435715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3643613" y="6114149"/>
              <a:ext cx="102177" cy="266677"/>
            </a:xfrm>
            <a:custGeom>
              <a:avLst/>
              <a:gdLst/>
              <a:ahLst/>
              <a:cxnLst/>
              <a:rect l="l" t="t" r="r" b="b"/>
              <a:pathLst>
                <a:path w="102177" h="266677" extrusionOk="0">
                  <a:moveTo>
                    <a:pt x="95374" y="2405"/>
                  </a:moveTo>
                  <a:cubicBezTo>
                    <a:pt x="81946" y="46125"/>
                    <a:pt x="70931" y="90540"/>
                    <a:pt x="55265" y="133569"/>
                  </a:cubicBezTo>
                  <a:cubicBezTo>
                    <a:pt x="47150" y="155855"/>
                    <a:pt x="38171" y="177825"/>
                    <a:pt x="28305" y="199396"/>
                  </a:cubicBezTo>
                  <a:cubicBezTo>
                    <a:pt x="19324" y="219034"/>
                    <a:pt x="6353" y="238323"/>
                    <a:pt x="221" y="258996"/>
                  </a:cubicBezTo>
                  <a:cubicBezTo>
                    <a:pt x="-1402" y="264471"/>
                    <a:pt x="6313" y="269514"/>
                    <a:pt x="10243" y="264822"/>
                  </a:cubicBezTo>
                  <a:cubicBezTo>
                    <a:pt x="24565" y="247710"/>
                    <a:pt x="33010" y="224310"/>
                    <a:pt x="42037" y="204049"/>
                  </a:cubicBezTo>
                  <a:cubicBezTo>
                    <a:pt x="51399" y="183035"/>
                    <a:pt x="60032" y="161691"/>
                    <a:pt x="67822" y="140045"/>
                  </a:cubicBezTo>
                  <a:cubicBezTo>
                    <a:pt x="83794" y="95655"/>
                    <a:pt x="97459" y="50363"/>
                    <a:pt x="102159" y="3324"/>
                  </a:cubicBezTo>
                  <a:cubicBezTo>
                    <a:pt x="102553" y="-670"/>
                    <a:pt x="96474" y="-1173"/>
                    <a:pt x="95374" y="2405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483524" y="6059118"/>
              <a:ext cx="36422" cy="275230"/>
            </a:xfrm>
            <a:custGeom>
              <a:avLst/>
              <a:gdLst/>
              <a:ahLst/>
              <a:cxnLst/>
              <a:rect l="l" t="t" r="r" b="b"/>
              <a:pathLst>
                <a:path w="36422" h="275230" extrusionOk="0">
                  <a:moveTo>
                    <a:pt x="36267" y="269410"/>
                  </a:moveTo>
                  <a:cubicBezTo>
                    <a:pt x="25660" y="224859"/>
                    <a:pt x="19295" y="178104"/>
                    <a:pt x="16124" y="132431"/>
                  </a:cubicBezTo>
                  <a:cubicBezTo>
                    <a:pt x="14603" y="110523"/>
                    <a:pt x="14370" y="88639"/>
                    <a:pt x="15477" y="66703"/>
                  </a:cubicBezTo>
                  <a:cubicBezTo>
                    <a:pt x="16494" y="46557"/>
                    <a:pt x="23160" y="22779"/>
                    <a:pt x="18739" y="3123"/>
                  </a:cubicBezTo>
                  <a:cubicBezTo>
                    <a:pt x="17911" y="-559"/>
                    <a:pt x="12567" y="-1087"/>
                    <a:pt x="10770" y="2084"/>
                  </a:cubicBezTo>
                  <a:cubicBezTo>
                    <a:pt x="1161" y="19030"/>
                    <a:pt x="2142" y="44704"/>
                    <a:pt x="1094" y="63720"/>
                  </a:cubicBezTo>
                  <a:cubicBezTo>
                    <a:pt x="-224" y="87562"/>
                    <a:pt x="-352" y="111562"/>
                    <a:pt x="715" y="135418"/>
                  </a:cubicBezTo>
                  <a:cubicBezTo>
                    <a:pt x="2835" y="182698"/>
                    <a:pt x="12403" y="227117"/>
                    <a:pt x="27157" y="271920"/>
                  </a:cubicBezTo>
                  <a:cubicBezTo>
                    <a:pt x="29049" y="277667"/>
                    <a:pt x="37681" y="275351"/>
                    <a:pt x="36267" y="269410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362329" y="6136609"/>
              <a:ext cx="37361" cy="85040"/>
            </a:xfrm>
            <a:custGeom>
              <a:avLst/>
              <a:gdLst/>
              <a:ahLst/>
              <a:cxnLst/>
              <a:rect l="l" t="t" r="r" b="b"/>
              <a:pathLst>
                <a:path w="37361" h="85040" extrusionOk="0">
                  <a:moveTo>
                    <a:pt x="37102" y="78134"/>
                  </a:moveTo>
                  <a:cubicBezTo>
                    <a:pt x="32568" y="63888"/>
                    <a:pt x="25100" y="51027"/>
                    <a:pt x="21325" y="36377"/>
                  </a:cubicBezTo>
                  <a:cubicBezTo>
                    <a:pt x="18444" y="25195"/>
                    <a:pt x="18925" y="9361"/>
                    <a:pt x="10225" y="1189"/>
                  </a:cubicBezTo>
                  <a:cubicBezTo>
                    <a:pt x="8768" y="-179"/>
                    <a:pt x="5831" y="-600"/>
                    <a:pt x="4444" y="1189"/>
                  </a:cubicBezTo>
                  <a:cubicBezTo>
                    <a:pt x="-3936" y="11991"/>
                    <a:pt x="1415" y="28778"/>
                    <a:pt x="5243" y="40804"/>
                  </a:cubicBezTo>
                  <a:cubicBezTo>
                    <a:pt x="9933" y="55537"/>
                    <a:pt x="16706" y="72542"/>
                    <a:pt x="27839" y="83517"/>
                  </a:cubicBezTo>
                  <a:cubicBezTo>
                    <a:pt x="31661" y="87286"/>
                    <a:pt x="38813" y="83517"/>
                    <a:pt x="37102" y="78134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803587" y="6237760"/>
              <a:ext cx="57000" cy="80965"/>
            </a:xfrm>
            <a:custGeom>
              <a:avLst/>
              <a:gdLst/>
              <a:ahLst/>
              <a:cxnLst/>
              <a:rect l="l" t="t" r="r" b="b"/>
              <a:pathLst>
                <a:path w="57000" h="80965" extrusionOk="0">
                  <a:moveTo>
                    <a:pt x="50525" y="1658"/>
                  </a:moveTo>
                  <a:cubicBezTo>
                    <a:pt x="43445" y="14549"/>
                    <a:pt x="36575" y="27581"/>
                    <a:pt x="28123" y="39647"/>
                  </a:cubicBezTo>
                  <a:cubicBezTo>
                    <a:pt x="19699" y="51664"/>
                    <a:pt x="8502" y="61796"/>
                    <a:pt x="640" y="74068"/>
                  </a:cubicBezTo>
                  <a:cubicBezTo>
                    <a:pt x="-1756" y="77807"/>
                    <a:pt x="3078" y="82816"/>
                    <a:pt x="6855" y="80274"/>
                  </a:cubicBezTo>
                  <a:cubicBezTo>
                    <a:pt x="30473" y="64386"/>
                    <a:pt x="48325" y="30669"/>
                    <a:pt x="56834" y="4315"/>
                  </a:cubicBezTo>
                  <a:cubicBezTo>
                    <a:pt x="58036" y="597"/>
                    <a:pt x="52403" y="-1762"/>
                    <a:pt x="50525" y="1658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7"/>
          <p:cNvGrpSpPr/>
          <p:nvPr/>
        </p:nvGrpSpPr>
        <p:grpSpPr>
          <a:xfrm>
            <a:off x="13281503" y="5763391"/>
            <a:ext cx="1277469" cy="1281838"/>
            <a:chOff x="13281503" y="5763391"/>
            <a:chExt cx="1277469" cy="1281838"/>
          </a:xfrm>
        </p:grpSpPr>
        <p:sp>
          <p:nvSpPr>
            <p:cNvPr id="195" name="Google Shape;195;p17"/>
            <p:cNvSpPr/>
            <p:nvPr/>
          </p:nvSpPr>
          <p:spPr>
            <a:xfrm>
              <a:off x="13281503" y="5763391"/>
              <a:ext cx="1277469" cy="1281838"/>
            </a:xfrm>
            <a:custGeom>
              <a:avLst/>
              <a:gdLst/>
              <a:ahLst/>
              <a:cxnLst/>
              <a:rect l="l" t="t" r="r" b="b"/>
              <a:pathLst>
                <a:path w="1277469" h="1281838" extrusionOk="0">
                  <a:moveTo>
                    <a:pt x="1133889" y="580315"/>
                  </a:moveTo>
                  <a:cubicBezTo>
                    <a:pt x="1124649" y="522330"/>
                    <a:pt x="1242144" y="424582"/>
                    <a:pt x="1217603" y="371050"/>
                  </a:cubicBezTo>
                  <a:cubicBezTo>
                    <a:pt x="1193001" y="317393"/>
                    <a:pt x="1042730" y="343219"/>
                    <a:pt x="1004333" y="298816"/>
                  </a:cubicBezTo>
                  <a:cubicBezTo>
                    <a:pt x="965851" y="254288"/>
                    <a:pt x="1011106" y="108210"/>
                    <a:pt x="960332" y="77808"/>
                  </a:cubicBezTo>
                  <a:cubicBezTo>
                    <a:pt x="910835" y="48179"/>
                    <a:pt x="805735" y="157084"/>
                    <a:pt x="746080" y="145404"/>
                  </a:cubicBezTo>
                  <a:cubicBezTo>
                    <a:pt x="691251" y="134665"/>
                    <a:pt x="636989" y="-7717"/>
                    <a:pt x="574782" y="328"/>
                  </a:cubicBezTo>
                  <a:cubicBezTo>
                    <a:pt x="520518" y="7348"/>
                    <a:pt x="499324" y="158525"/>
                    <a:pt x="440251" y="182303"/>
                  </a:cubicBezTo>
                  <a:cubicBezTo>
                    <a:pt x="378088" y="207334"/>
                    <a:pt x="252481" y="119367"/>
                    <a:pt x="207500" y="157145"/>
                  </a:cubicBezTo>
                  <a:cubicBezTo>
                    <a:pt x="157667" y="198977"/>
                    <a:pt x="225581" y="337030"/>
                    <a:pt x="195565" y="389750"/>
                  </a:cubicBezTo>
                  <a:cubicBezTo>
                    <a:pt x="164335" y="444620"/>
                    <a:pt x="11829" y="456092"/>
                    <a:pt x="647" y="517210"/>
                  </a:cubicBezTo>
                  <a:cubicBezTo>
                    <a:pt x="-10599" y="578620"/>
                    <a:pt x="128382" y="645966"/>
                    <a:pt x="135909" y="707942"/>
                  </a:cubicBezTo>
                  <a:cubicBezTo>
                    <a:pt x="143475" y="770086"/>
                    <a:pt x="24413" y="868126"/>
                    <a:pt x="49351" y="925085"/>
                  </a:cubicBezTo>
                  <a:cubicBezTo>
                    <a:pt x="74538" y="982629"/>
                    <a:pt x="226335" y="960251"/>
                    <a:pt x="267743" y="1006577"/>
                  </a:cubicBezTo>
                  <a:cubicBezTo>
                    <a:pt x="309171" y="1052943"/>
                    <a:pt x="272549" y="1202572"/>
                    <a:pt x="328675" y="1231764"/>
                  </a:cubicBezTo>
                  <a:cubicBezTo>
                    <a:pt x="382081" y="1259513"/>
                    <a:pt x="482100" y="1144484"/>
                    <a:pt x="547464" y="1151444"/>
                  </a:cubicBezTo>
                  <a:cubicBezTo>
                    <a:pt x="605281" y="1157587"/>
                    <a:pt x="674658" y="1294764"/>
                    <a:pt x="740856" y="1280848"/>
                  </a:cubicBezTo>
                  <a:cubicBezTo>
                    <a:pt x="797105" y="1269022"/>
                    <a:pt x="811611" y="1115379"/>
                    <a:pt x="873274" y="1086691"/>
                  </a:cubicBezTo>
                  <a:cubicBezTo>
                    <a:pt x="930570" y="1060070"/>
                    <a:pt x="1057636" y="1143443"/>
                    <a:pt x="1098188" y="1105685"/>
                  </a:cubicBezTo>
                  <a:cubicBezTo>
                    <a:pt x="1143024" y="1063916"/>
                    <a:pt x="1066040" y="932422"/>
                    <a:pt x="1091812" y="881272"/>
                  </a:cubicBezTo>
                  <a:cubicBezTo>
                    <a:pt x="1118527" y="828260"/>
                    <a:pt x="1269298" y="812860"/>
                    <a:pt x="1277158" y="754606"/>
                  </a:cubicBezTo>
                  <a:cubicBezTo>
                    <a:pt x="1284975" y="696513"/>
                    <a:pt x="1143212" y="638736"/>
                    <a:pt x="1133889" y="580315"/>
                  </a:cubicBezTo>
                  <a:close/>
                  <a:moveTo>
                    <a:pt x="820682" y="287636"/>
                  </a:moveTo>
                  <a:cubicBezTo>
                    <a:pt x="820702" y="287575"/>
                    <a:pt x="820767" y="287406"/>
                    <a:pt x="820872" y="287154"/>
                  </a:cubicBezTo>
                  <a:cubicBezTo>
                    <a:pt x="820892" y="287154"/>
                    <a:pt x="820892" y="287154"/>
                    <a:pt x="820913" y="287154"/>
                  </a:cubicBezTo>
                  <a:cubicBezTo>
                    <a:pt x="820787" y="287406"/>
                    <a:pt x="820705" y="287575"/>
                    <a:pt x="820682" y="287636"/>
                  </a:cubicBezTo>
                  <a:close/>
                  <a:moveTo>
                    <a:pt x="823003" y="288682"/>
                  </a:moveTo>
                  <a:cubicBezTo>
                    <a:pt x="823044" y="288598"/>
                    <a:pt x="823128" y="288410"/>
                    <a:pt x="823234" y="288118"/>
                  </a:cubicBezTo>
                  <a:cubicBezTo>
                    <a:pt x="823254" y="288118"/>
                    <a:pt x="823254" y="288118"/>
                    <a:pt x="823254" y="288139"/>
                  </a:cubicBezTo>
                  <a:cubicBezTo>
                    <a:pt x="823128" y="288410"/>
                    <a:pt x="823046" y="288618"/>
                    <a:pt x="823003" y="288682"/>
                  </a:cubicBezTo>
                  <a:close/>
                  <a:moveTo>
                    <a:pt x="878770" y="158004"/>
                  </a:moveTo>
                  <a:cubicBezTo>
                    <a:pt x="878750" y="158004"/>
                    <a:pt x="878750" y="158004"/>
                    <a:pt x="878750" y="158004"/>
                  </a:cubicBezTo>
                  <a:cubicBezTo>
                    <a:pt x="878770" y="158004"/>
                    <a:pt x="878770" y="157963"/>
                    <a:pt x="878770" y="157963"/>
                  </a:cubicBezTo>
                  <a:lnTo>
                    <a:pt x="878770" y="158004"/>
                  </a:ln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13478153" y="5970662"/>
              <a:ext cx="877396" cy="863497"/>
            </a:xfrm>
            <a:custGeom>
              <a:avLst/>
              <a:gdLst/>
              <a:ahLst/>
              <a:cxnLst/>
              <a:rect l="l" t="t" r="r" b="b"/>
              <a:pathLst>
                <a:path w="877396" h="863497" extrusionOk="0">
                  <a:moveTo>
                    <a:pt x="833434" y="238659"/>
                  </a:moveTo>
                  <a:cubicBezTo>
                    <a:pt x="733184" y="37290"/>
                    <a:pt x="486163" y="-54207"/>
                    <a:pt x="269552" y="32989"/>
                  </a:cubicBezTo>
                  <a:cubicBezTo>
                    <a:pt x="-43945" y="159183"/>
                    <a:pt x="-80847" y="616031"/>
                    <a:pt x="142460" y="774025"/>
                  </a:cubicBezTo>
                  <a:cubicBezTo>
                    <a:pt x="241759" y="844293"/>
                    <a:pt x="459638" y="907813"/>
                    <a:pt x="643102" y="822525"/>
                  </a:cubicBezTo>
                  <a:cubicBezTo>
                    <a:pt x="834852" y="733396"/>
                    <a:pt x="943404" y="459545"/>
                    <a:pt x="833434" y="238659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p17"/>
            <p:cNvGrpSpPr/>
            <p:nvPr/>
          </p:nvGrpSpPr>
          <p:grpSpPr>
            <a:xfrm>
              <a:off x="13639707" y="6271954"/>
              <a:ext cx="554287" cy="257212"/>
              <a:chOff x="13639707" y="6271954"/>
              <a:chExt cx="554287" cy="257212"/>
            </a:xfrm>
          </p:grpSpPr>
          <p:grpSp>
            <p:nvGrpSpPr>
              <p:cNvPr id="198" name="Google Shape;198;p17"/>
              <p:cNvGrpSpPr/>
              <p:nvPr/>
            </p:nvGrpSpPr>
            <p:grpSpPr>
              <a:xfrm>
                <a:off x="13695524" y="6271954"/>
                <a:ext cx="449427" cy="95751"/>
                <a:chOff x="13695524" y="6271954"/>
                <a:chExt cx="449427" cy="95751"/>
              </a:xfrm>
            </p:grpSpPr>
            <p:sp>
              <p:nvSpPr>
                <p:cNvPr id="199" name="Google Shape;199;p17"/>
                <p:cNvSpPr/>
                <p:nvPr/>
              </p:nvSpPr>
              <p:spPr>
                <a:xfrm>
                  <a:off x="13993461" y="6271954"/>
                  <a:ext cx="151490" cy="9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90" h="95751" extrusionOk="0">
                      <a:moveTo>
                        <a:pt x="127515" y="13375"/>
                      </a:moveTo>
                      <a:cubicBezTo>
                        <a:pt x="82829" y="-17543"/>
                        <a:pt x="23312" y="9127"/>
                        <a:pt x="5640" y="52730"/>
                      </a:cubicBezTo>
                      <a:cubicBezTo>
                        <a:pt x="1006" y="64154"/>
                        <a:pt x="-5714" y="86493"/>
                        <a:pt x="8928" y="93572"/>
                      </a:cubicBezTo>
                      <a:cubicBezTo>
                        <a:pt x="36836" y="107049"/>
                        <a:pt x="59212" y="53184"/>
                        <a:pt x="110040" y="63744"/>
                      </a:cubicBezTo>
                      <a:cubicBezTo>
                        <a:pt x="155785" y="73219"/>
                        <a:pt x="166661" y="40524"/>
                        <a:pt x="127515" y="13375"/>
                      </a:cubicBezTo>
                      <a:close/>
                    </a:path>
                  </a:pathLst>
                </a:custGeom>
                <a:solidFill>
                  <a:srgbClr val="FDCB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17"/>
                <p:cNvSpPr/>
                <p:nvPr/>
              </p:nvSpPr>
              <p:spPr>
                <a:xfrm>
                  <a:off x="13695524" y="6271954"/>
                  <a:ext cx="151490" cy="95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90" h="95751" extrusionOk="0">
                      <a:moveTo>
                        <a:pt x="23976" y="13375"/>
                      </a:moveTo>
                      <a:cubicBezTo>
                        <a:pt x="68661" y="-17543"/>
                        <a:pt x="128178" y="9127"/>
                        <a:pt x="145851" y="52730"/>
                      </a:cubicBezTo>
                      <a:cubicBezTo>
                        <a:pt x="150485" y="64154"/>
                        <a:pt x="157204" y="86493"/>
                        <a:pt x="142563" y="93572"/>
                      </a:cubicBezTo>
                      <a:cubicBezTo>
                        <a:pt x="114655" y="107049"/>
                        <a:pt x="92279" y="53184"/>
                        <a:pt x="41451" y="63744"/>
                      </a:cubicBezTo>
                      <a:cubicBezTo>
                        <a:pt x="-4294" y="73219"/>
                        <a:pt x="-15171" y="40524"/>
                        <a:pt x="23976" y="13375"/>
                      </a:cubicBezTo>
                      <a:close/>
                    </a:path>
                  </a:pathLst>
                </a:custGeom>
                <a:solidFill>
                  <a:srgbClr val="FDCB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1" name="Google Shape;201;p17"/>
              <p:cNvSpPr/>
              <p:nvPr/>
            </p:nvSpPr>
            <p:spPr>
              <a:xfrm>
                <a:off x="13639707" y="6370864"/>
                <a:ext cx="554287" cy="158302"/>
              </a:xfrm>
              <a:custGeom>
                <a:avLst/>
                <a:gdLst/>
                <a:ahLst/>
                <a:cxnLst/>
                <a:rect l="l" t="t" r="r" b="b"/>
                <a:pathLst>
                  <a:path w="554287" h="158302" extrusionOk="0">
                    <a:moveTo>
                      <a:pt x="277161" y="158268"/>
                    </a:moveTo>
                    <a:cubicBezTo>
                      <a:pt x="305434" y="157935"/>
                      <a:pt x="333534" y="155194"/>
                      <a:pt x="360514" y="150738"/>
                    </a:cubicBezTo>
                    <a:cubicBezTo>
                      <a:pt x="396759" y="144752"/>
                      <a:pt x="432346" y="132547"/>
                      <a:pt x="463852" y="113534"/>
                    </a:cubicBezTo>
                    <a:cubicBezTo>
                      <a:pt x="503516" y="89564"/>
                      <a:pt x="541129" y="52942"/>
                      <a:pt x="554062" y="7373"/>
                    </a:cubicBezTo>
                    <a:cubicBezTo>
                      <a:pt x="555847" y="1087"/>
                      <a:pt x="546532" y="-3066"/>
                      <a:pt x="543367" y="2866"/>
                    </a:cubicBezTo>
                    <a:cubicBezTo>
                      <a:pt x="523925" y="39296"/>
                      <a:pt x="499510" y="70544"/>
                      <a:pt x="464788" y="93599"/>
                    </a:cubicBezTo>
                    <a:cubicBezTo>
                      <a:pt x="426929" y="118739"/>
                      <a:pt x="382877" y="132298"/>
                      <a:pt x="337925" y="137341"/>
                    </a:cubicBezTo>
                    <a:cubicBezTo>
                      <a:pt x="254739" y="146672"/>
                      <a:pt x="161116" y="141155"/>
                      <a:pt x="89499" y="93599"/>
                    </a:cubicBezTo>
                    <a:cubicBezTo>
                      <a:pt x="54777" y="70544"/>
                      <a:pt x="30362" y="39296"/>
                      <a:pt x="10920" y="2866"/>
                    </a:cubicBezTo>
                    <a:cubicBezTo>
                      <a:pt x="7755" y="-3066"/>
                      <a:pt x="-1560" y="1087"/>
                      <a:pt x="225" y="7373"/>
                    </a:cubicBezTo>
                    <a:cubicBezTo>
                      <a:pt x="13159" y="52942"/>
                      <a:pt x="50771" y="89567"/>
                      <a:pt x="90435" y="113534"/>
                    </a:cubicBezTo>
                    <a:cubicBezTo>
                      <a:pt x="145764" y="146972"/>
                      <a:pt x="211913" y="159034"/>
                      <a:pt x="277161" y="158268"/>
                    </a:cubicBezTo>
                    <a:close/>
                  </a:path>
                </a:pathLst>
              </a:custGeom>
              <a:solidFill>
                <a:srgbClr val="FDCB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2" name="Google Shape;202;p17"/>
            <p:cNvSpPr/>
            <p:nvPr/>
          </p:nvSpPr>
          <p:spPr>
            <a:xfrm>
              <a:off x="13814017" y="6575406"/>
              <a:ext cx="210030" cy="72680"/>
            </a:xfrm>
            <a:custGeom>
              <a:avLst/>
              <a:gdLst/>
              <a:ahLst/>
              <a:cxnLst/>
              <a:rect l="l" t="t" r="r" b="b"/>
              <a:pathLst>
                <a:path w="210030" h="72680" extrusionOk="0">
                  <a:moveTo>
                    <a:pt x="205072" y="26962"/>
                  </a:moveTo>
                  <a:cubicBezTo>
                    <a:pt x="203551" y="29166"/>
                    <a:pt x="201795" y="31240"/>
                    <a:pt x="199994" y="33209"/>
                  </a:cubicBezTo>
                  <a:cubicBezTo>
                    <a:pt x="163756" y="72787"/>
                    <a:pt x="105873" y="80776"/>
                    <a:pt x="56307" y="65283"/>
                  </a:cubicBezTo>
                  <a:cubicBezTo>
                    <a:pt x="40820" y="60443"/>
                    <a:pt x="21393" y="53237"/>
                    <a:pt x="9257" y="42080"/>
                  </a:cubicBezTo>
                  <a:cubicBezTo>
                    <a:pt x="3717" y="36988"/>
                    <a:pt x="-314" y="29784"/>
                    <a:pt x="19" y="22270"/>
                  </a:cubicBezTo>
                  <a:cubicBezTo>
                    <a:pt x="842" y="3604"/>
                    <a:pt x="22265" y="3389"/>
                    <a:pt x="35703" y="5919"/>
                  </a:cubicBezTo>
                  <a:cubicBezTo>
                    <a:pt x="78896" y="14054"/>
                    <a:pt x="126554" y="8957"/>
                    <a:pt x="169804" y="2902"/>
                  </a:cubicBezTo>
                  <a:cubicBezTo>
                    <a:pt x="182840" y="1076"/>
                    <a:pt x="214505" y="-7432"/>
                    <a:pt x="209499" y="17166"/>
                  </a:cubicBezTo>
                  <a:cubicBezTo>
                    <a:pt x="208773" y="20719"/>
                    <a:pt x="207139" y="23962"/>
                    <a:pt x="205072" y="26962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7"/>
            <p:cNvGrpSpPr/>
            <p:nvPr/>
          </p:nvGrpSpPr>
          <p:grpSpPr>
            <a:xfrm>
              <a:off x="13385499" y="5862637"/>
              <a:ext cx="1080859" cy="1083670"/>
              <a:chOff x="13385499" y="5862637"/>
              <a:chExt cx="1080859" cy="1083670"/>
            </a:xfrm>
          </p:grpSpPr>
          <p:sp>
            <p:nvSpPr>
              <p:cNvPr id="204" name="Google Shape;204;p17"/>
              <p:cNvSpPr/>
              <p:nvPr/>
            </p:nvSpPr>
            <p:spPr>
              <a:xfrm>
                <a:off x="13526814" y="5972487"/>
                <a:ext cx="61454" cy="70835"/>
              </a:xfrm>
              <a:custGeom>
                <a:avLst/>
                <a:gdLst/>
                <a:ahLst/>
                <a:cxnLst/>
                <a:rect l="l" t="t" r="r" b="b"/>
                <a:pathLst>
                  <a:path w="61454" h="70835" extrusionOk="0">
                    <a:moveTo>
                      <a:pt x="39150" y="32594"/>
                    </a:moveTo>
                    <a:cubicBezTo>
                      <a:pt x="30564" y="22060"/>
                      <a:pt x="21767" y="11890"/>
                      <a:pt x="12448" y="1999"/>
                    </a:cubicBezTo>
                    <a:cubicBezTo>
                      <a:pt x="7039" y="-3741"/>
                      <a:pt x="-3663" y="4050"/>
                      <a:pt x="1263" y="10623"/>
                    </a:cubicBezTo>
                    <a:cubicBezTo>
                      <a:pt x="16664" y="31164"/>
                      <a:pt x="33472" y="55462"/>
                      <a:pt x="54876" y="70049"/>
                    </a:cubicBezTo>
                    <a:cubicBezTo>
                      <a:pt x="58980" y="72844"/>
                      <a:pt x="62721" y="67573"/>
                      <a:pt x="61044" y="63884"/>
                    </a:cubicBezTo>
                    <a:cubicBezTo>
                      <a:pt x="55779" y="52306"/>
                      <a:pt x="47152" y="42410"/>
                      <a:pt x="39150" y="32594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13850027" y="5862637"/>
                <a:ext cx="23516" cy="53407"/>
              </a:xfrm>
              <a:custGeom>
                <a:avLst/>
                <a:gdLst/>
                <a:ahLst/>
                <a:cxnLst/>
                <a:rect l="l" t="t" r="r" b="b"/>
                <a:pathLst>
                  <a:path w="23516" h="53407" extrusionOk="0">
                    <a:moveTo>
                      <a:pt x="116" y="5750"/>
                    </a:moveTo>
                    <a:cubicBezTo>
                      <a:pt x="2944" y="20514"/>
                      <a:pt x="3660" y="37906"/>
                      <a:pt x="12490" y="50655"/>
                    </a:cubicBezTo>
                    <a:cubicBezTo>
                      <a:pt x="15757" y="55375"/>
                      <a:pt x="23359" y="53795"/>
                      <a:pt x="23505" y="47673"/>
                    </a:cubicBezTo>
                    <a:cubicBezTo>
                      <a:pt x="23879" y="32073"/>
                      <a:pt x="14980" y="17238"/>
                      <a:pt x="9187" y="3250"/>
                    </a:cubicBezTo>
                    <a:cubicBezTo>
                      <a:pt x="6902" y="-2259"/>
                      <a:pt x="-1049" y="-324"/>
                      <a:pt x="116" y="5750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14142603" y="5915027"/>
                <a:ext cx="45615" cy="72230"/>
              </a:xfrm>
              <a:custGeom>
                <a:avLst/>
                <a:gdLst/>
                <a:ahLst/>
                <a:cxnLst/>
                <a:rect l="l" t="t" r="r" b="b"/>
                <a:pathLst>
                  <a:path w="45615" h="72230" extrusionOk="0">
                    <a:moveTo>
                      <a:pt x="37376" y="1587"/>
                    </a:moveTo>
                    <a:cubicBezTo>
                      <a:pt x="22073" y="21348"/>
                      <a:pt x="7221" y="39786"/>
                      <a:pt x="263" y="64430"/>
                    </a:cubicBezTo>
                    <a:cubicBezTo>
                      <a:pt x="-1716" y="71444"/>
                      <a:pt x="7991" y="75228"/>
                      <a:pt x="11786" y="69286"/>
                    </a:cubicBezTo>
                    <a:cubicBezTo>
                      <a:pt x="24407" y="49528"/>
                      <a:pt x="32765" y="27324"/>
                      <a:pt x="44970" y="7445"/>
                    </a:cubicBezTo>
                    <a:cubicBezTo>
                      <a:pt x="47765" y="2889"/>
                      <a:pt x="40794" y="-2825"/>
                      <a:pt x="37376" y="1587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14365536" y="6151864"/>
                <a:ext cx="53517" cy="35180"/>
              </a:xfrm>
              <a:custGeom>
                <a:avLst/>
                <a:gdLst/>
                <a:ahLst/>
                <a:cxnLst/>
                <a:rect l="l" t="t" r="r" b="b"/>
                <a:pathLst>
                  <a:path w="53517" h="35180" extrusionOk="0">
                    <a:moveTo>
                      <a:pt x="52172" y="9004"/>
                    </a:moveTo>
                    <a:cubicBezTo>
                      <a:pt x="55396" y="4974"/>
                      <a:pt x="52493" y="-1076"/>
                      <a:pt x="47025" y="165"/>
                    </a:cubicBezTo>
                    <a:cubicBezTo>
                      <a:pt x="38787" y="2034"/>
                      <a:pt x="31178" y="6810"/>
                      <a:pt x="23764" y="10712"/>
                    </a:cubicBezTo>
                    <a:cubicBezTo>
                      <a:pt x="16068" y="14762"/>
                      <a:pt x="8815" y="18864"/>
                      <a:pt x="2044" y="24363"/>
                    </a:cubicBezTo>
                    <a:cubicBezTo>
                      <a:pt x="-3149" y="28580"/>
                      <a:pt x="2524" y="36453"/>
                      <a:pt x="8241" y="35005"/>
                    </a:cubicBezTo>
                    <a:cubicBezTo>
                      <a:pt x="16775" y="32841"/>
                      <a:pt x="24292" y="29001"/>
                      <a:pt x="31809" y="24476"/>
                    </a:cubicBezTo>
                    <a:cubicBezTo>
                      <a:pt x="38975" y="20161"/>
                      <a:pt x="46894" y="15601"/>
                      <a:pt x="52172" y="9004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14409008" y="6491673"/>
                <a:ext cx="57350" cy="19102"/>
              </a:xfrm>
              <a:custGeom>
                <a:avLst/>
                <a:gdLst/>
                <a:ahLst/>
                <a:cxnLst/>
                <a:rect l="l" t="t" r="r" b="b"/>
                <a:pathLst>
                  <a:path w="57350" h="19102" extrusionOk="0">
                    <a:moveTo>
                      <a:pt x="52672" y="646"/>
                    </a:moveTo>
                    <a:cubicBezTo>
                      <a:pt x="36882" y="-910"/>
                      <a:pt x="17619" y="47"/>
                      <a:pt x="3078" y="6812"/>
                    </a:cubicBezTo>
                    <a:cubicBezTo>
                      <a:pt x="-1643" y="9009"/>
                      <a:pt x="-777" y="17746"/>
                      <a:pt x="4606" y="18508"/>
                    </a:cubicBezTo>
                    <a:cubicBezTo>
                      <a:pt x="20640" y="20776"/>
                      <a:pt x="39131" y="16254"/>
                      <a:pt x="53957" y="10137"/>
                    </a:cubicBezTo>
                    <a:cubicBezTo>
                      <a:pt x="58999" y="8056"/>
                      <a:pt x="58302" y="1200"/>
                      <a:pt x="52672" y="646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14274331" y="6764680"/>
                <a:ext cx="49387" cy="39143"/>
              </a:xfrm>
              <a:custGeom>
                <a:avLst/>
                <a:gdLst/>
                <a:ahLst/>
                <a:cxnLst/>
                <a:rect l="l" t="t" r="r" b="b"/>
                <a:pathLst>
                  <a:path w="49387" h="39143" extrusionOk="0">
                    <a:moveTo>
                      <a:pt x="47181" y="29971"/>
                    </a:moveTo>
                    <a:cubicBezTo>
                      <a:pt x="33917" y="20352"/>
                      <a:pt x="24094" y="6175"/>
                      <a:pt x="8238" y="347"/>
                    </a:cubicBezTo>
                    <a:cubicBezTo>
                      <a:pt x="2839" y="-1637"/>
                      <a:pt x="-2029" y="5323"/>
                      <a:pt x="862" y="9941"/>
                    </a:cubicBezTo>
                    <a:cubicBezTo>
                      <a:pt x="10271" y="24971"/>
                      <a:pt x="27577" y="30250"/>
                      <a:pt x="42234" y="38428"/>
                    </a:cubicBezTo>
                    <a:cubicBezTo>
                      <a:pt x="47853" y="41561"/>
                      <a:pt x="52195" y="33606"/>
                      <a:pt x="47181" y="29971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13985898" y="6895954"/>
                <a:ext cx="19526" cy="50353"/>
              </a:xfrm>
              <a:custGeom>
                <a:avLst/>
                <a:gdLst/>
                <a:ahLst/>
                <a:cxnLst/>
                <a:rect l="l" t="t" r="r" b="b"/>
                <a:pathLst>
                  <a:path w="19526" h="50353" extrusionOk="0">
                    <a:moveTo>
                      <a:pt x="10661" y="656"/>
                    </a:moveTo>
                    <a:cubicBezTo>
                      <a:pt x="8470" y="-549"/>
                      <a:pt x="6375" y="18"/>
                      <a:pt x="4526" y="1448"/>
                    </a:cubicBezTo>
                    <a:cubicBezTo>
                      <a:pt x="-1432" y="6058"/>
                      <a:pt x="123" y="16043"/>
                      <a:pt x="348" y="22768"/>
                    </a:cubicBezTo>
                    <a:cubicBezTo>
                      <a:pt x="620" y="30800"/>
                      <a:pt x="-8" y="40196"/>
                      <a:pt x="4880" y="46976"/>
                    </a:cubicBezTo>
                    <a:cubicBezTo>
                      <a:pt x="7734" y="50937"/>
                      <a:pt x="14269" y="51991"/>
                      <a:pt x="16895" y="46976"/>
                    </a:cubicBezTo>
                    <a:cubicBezTo>
                      <a:pt x="21106" y="38934"/>
                      <a:pt x="19232" y="29972"/>
                      <a:pt x="18267" y="21288"/>
                    </a:cubicBezTo>
                    <a:cubicBezTo>
                      <a:pt x="17472" y="14136"/>
                      <a:pt x="17721" y="4535"/>
                      <a:pt x="10661" y="656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13657390" y="6846143"/>
                <a:ext cx="38874" cy="53942"/>
              </a:xfrm>
              <a:custGeom>
                <a:avLst/>
                <a:gdLst/>
                <a:ahLst/>
                <a:cxnLst/>
                <a:rect l="l" t="t" r="r" b="b"/>
                <a:pathLst>
                  <a:path w="38874" h="53942" extrusionOk="0">
                    <a:moveTo>
                      <a:pt x="30178" y="1302"/>
                    </a:moveTo>
                    <a:cubicBezTo>
                      <a:pt x="22384" y="7718"/>
                      <a:pt x="16847" y="16058"/>
                      <a:pt x="11056" y="24236"/>
                    </a:cubicBezTo>
                    <a:cubicBezTo>
                      <a:pt x="5660" y="31855"/>
                      <a:pt x="-1731" y="38939"/>
                      <a:pt x="364" y="48801"/>
                    </a:cubicBezTo>
                    <a:cubicBezTo>
                      <a:pt x="1180" y="52642"/>
                      <a:pt x="5535" y="54590"/>
                      <a:pt x="9081" y="53749"/>
                    </a:cubicBezTo>
                    <a:cubicBezTo>
                      <a:pt x="18517" y="51514"/>
                      <a:pt x="22022" y="40938"/>
                      <a:pt x="26377" y="33188"/>
                    </a:cubicBezTo>
                    <a:cubicBezTo>
                      <a:pt x="31247" y="24516"/>
                      <a:pt x="36266" y="15979"/>
                      <a:pt x="38692" y="6257"/>
                    </a:cubicBezTo>
                    <a:cubicBezTo>
                      <a:pt x="39998" y="1032"/>
                      <a:pt x="33984" y="-1831"/>
                      <a:pt x="30178" y="1302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13406788" y="6623971"/>
                <a:ext cx="50346" cy="32909"/>
              </a:xfrm>
              <a:custGeom>
                <a:avLst/>
                <a:gdLst/>
                <a:ahLst/>
                <a:cxnLst/>
                <a:rect l="l" t="t" r="r" b="b"/>
                <a:pathLst>
                  <a:path w="50346" h="32909" extrusionOk="0">
                    <a:moveTo>
                      <a:pt x="45342" y="1"/>
                    </a:moveTo>
                    <a:cubicBezTo>
                      <a:pt x="36653" y="209"/>
                      <a:pt x="29131" y="3711"/>
                      <a:pt x="21345" y="7279"/>
                    </a:cubicBezTo>
                    <a:cubicBezTo>
                      <a:pt x="17357" y="9107"/>
                      <a:pt x="13376" y="11004"/>
                      <a:pt x="9496" y="13050"/>
                    </a:cubicBezTo>
                    <a:cubicBezTo>
                      <a:pt x="8222" y="13722"/>
                      <a:pt x="6690" y="14360"/>
                      <a:pt x="5521" y="15209"/>
                    </a:cubicBezTo>
                    <a:cubicBezTo>
                      <a:pt x="5334" y="15345"/>
                      <a:pt x="4854" y="15693"/>
                      <a:pt x="4300" y="16098"/>
                    </a:cubicBezTo>
                    <a:cubicBezTo>
                      <a:pt x="1836" y="16980"/>
                      <a:pt x="-70" y="19157"/>
                      <a:pt x="2" y="22244"/>
                    </a:cubicBezTo>
                    <a:cubicBezTo>
                      <a:pt x="94" y="26176"/>
                      <a:pt x="1943" y="29788"/>
                      <a:pt x="5521" y="31709"/>
                    </a:cubicBezTo>
                    <a:cubicBezTo>
                      <a:pt x="10768" y="34529"/>
                      <a:pt x="15928" y="31837"/>
                      <a:pt x="20644" y="29219"/>
                    </a:cubicBezTo>
                    <a:cubicBezTo>
                      <a:pt x="31072" y="23436"/>
                      <a:pt x="42626" y="17347"/>
                      <a:pt x="49599" y="7415"/>
                    </a:cubicBezTo>
                    <a:cubicBezTo>
                      <a:pt x="51769" y="4334"/>
                      <a:pt x="48873" y="-81"/>
                      <a:pt x="45342" y="1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13385499" y="6263302"/>
                <a:ext cx="61386" cy="27505"/>
              </a:xfrm>
              <a:custGeom>
                <a:avLst/>
                <a:gdLst/>
                <a:ahLst/>
                <a:cxnLst/>
                <a:rect l="l" t="t" r="r" b="b"/>
                <a:pathLst>
                  <a:path w="61386" h="27505" extrusionOk="0">
                    <a:moveTo>
                      <a:pt x="56572" y="27470"/>
                    </a:moveTo>
                    <a:cubicBezTo>
                      <a:pt x="61860" y="27301"/>
                      <a:pt x="62930" y="21032"/>
                      <a:pt x="59093" y="18161"/>
                    </a:cubicBezTo>
                    <a:cubicBezTo>
                      <a:pt x="44867" y="7514"/>
                      <a:pt x="23932" y="656"/>
                      <a:pt x="6390" y="5"/>
                    </a:cubicBezTo>
                    <a:cubicBezTo>
                      <a:pt x="-462" y="-249"/>
                      <a:pt x="-2168" y="8904"/>
                      <a:pt x="3059" y="12295"/>
                    </a:cubicBezTo>
                    <a:cubicBezTo>
                      <a:pt x="17800" y="21860"/>
                      <a:pt x="38825" y="28036"/>
                      <a:pt x="56572" y="27470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175"/>
        </a:solidFill>
        <a:effectLst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8"/>
          <p:cNvPicPr preferRelativeResize="0"/>
          <p:nvPr/>
        </p:nvPicPr>
        <p:blipFill rotWithShape="1">
          <a:blip r:embed="rId1">
            <a:alphaModFix amt="50000"/>
          </a:blip>
          <a:srcRect t="15039" b="509"/>
          <a:stretch>
            <a:fillRect/>
          </a:stretch>
        </p:blipFill>
        <p:spPr>
          <a:xfrm>
            <a:off x="16489" y="0"/>
            <a:ext cx="1827151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8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220" name="Google Shape;220;p18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1" name="Google Shape;221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8"/>
          <p:cNvSpPr/>
          <p:nvPr/>
        </p:nvSpPr>
        <p:spPr>
          <a:xfrm>
            <a:off x="6926337" y="3978893"/>
            <a:ext cx="547218" cy="547218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223" name="Google Shape;223;p18"/>
          <p:cNvSpPr/>
          <p:nvPr/>
        </p:nvSpPr>
        <p:spPr>
          <a:xfrm>
            <a:off x="6926337" y="4806759"/>
            <a:ext cx="547218" cy="547218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224" name="Google Shape;224;p18"/>
          <p:cNvSpPr txBox="1"/>
          <p:nvPr/>
        </p:nvSpPr>
        <p:spPr>
          <a:xfrm>
            <a:off x="4238407" y="1712249"/>
            <a:ext cx="9112776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Add an Agenda Page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cxnSp>
        <p:nvCxnSpPr>
          <p:cNvPr id="225" name="Google Shape;225;p18"/>
          <p:cNvCxnSpPr/>
          <p:nvPr/>
        </p:nvCxnSpPr>
        <p:spPr>
          <a:xfrm>
            <a:off x="4062202" y="2893349"/>
            <a:ext cx="935565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18"/>
          <p:cNvSpPr/>
          <p:nvPr/>
        </p:nvSpPr>
        <p:spPr>
          <a:xfrm>
            <a:off x="6926337" y="5625909"/>
            <a:ext cx="547218" cy="547218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227" name="Google Shape;227;p18"/>
          <p:cNvSpPr/>
          <p:nvPr/>
        </p:nvSpPr>
        <p:spPr>
          <a:xfrm>
            <a:off x="6926337" y="6430771"/>
            <a:ext cx="547218" cy="547218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228" name="Google Shape;228;p18"/>
          <p:cNvSpPr/>
          <p:nvPr/>
        </p:nvSpPr>
        <p:spPr>
          <a:xfrm>
            <a:off x="6926337" y="7283259"/>
            <a:ext cx="547218" cy="547218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F8E175"/>
          </a:solidFill>
          <a:ln>
            <a:noFill/>
          </a:ln>
        </p:spPr>
      </p:sp>
      <p:sp>
        <p:nvSpPr>
          <p:cNvPr id="229" name="Google Shape;229;p18"/>
          <p:cNvSpPr txBox="1"/>
          <p:nvPr/>
        </p:nvSpPr>
        <p:spPr>
          <a:xfrm>
            <a:off x="7688657" y="3918968"/>
            <a:ext cx="6407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18"/>
          <p:cNvSpPr txBox="1"/>
          <p:nvPr/>
        </p:nvSpPr>
        <p:spPr>
          <a:xfrm>
            <a:off x="7688657" y="6379081"/>
            <a:ext cx="6489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18"/>
          <p:cNvSpPr txBox="1"/>
          <p:nvPr/>
        </p:nvSpPr>
        <p:spPr>
          <a:xfrm>
            <a:off x="7688657" y="4740781"/>
            <a:ext cx="6264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18"/>
          <p:cNvSpPr txBox="1"/>
          <p:nvPr/>
        </p:nvSpPr>
        <p:spPr>
          <a:xfrm>
            <a:off x="7688657" y="5559931"/>
            <a:ext cx="6407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18"/>
          <p:cNvSpPr txBox="1"/>
          <p:nvPr/>
        </p:nvSpPr>
        <p:spPr>
          <a:xfrm>
            <a:off x="7688657" y="7198231"/>
            <a:ext cx="6489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Write an agenda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" name="Google Shape;234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683286">
            <a:off x="2930905" y="4000756"/>
            <a:ext cx="2615005" cy="379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9"/>
          <p:cNvPicPr preferRelativeResize="0"/>
          <p:nvPr/>
        </p:nvPicPr>
        <p:blipFill rotWithShape="1">
          <a:blip r:embed="rId1"/>
          <a:srcRect l="648" t="18240" r="5947" b="304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9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241" name="Google Shape;241;p19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FFFFFF"/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42" name="Google Shape;24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43" name="Google Shape;243;p19"/>
          <p:cNvGraphicFramePr/>
          <p:nvPr/>
        </p:nvGraphicFramePr>
        <p:xfrm>
          <a:off x="2878607" y="4405449"/>
          <a:ext cx="12218750" cy="4395650"/>
        </p:xfrm>
        <a:graphic>
          <a:graphicData uri="http://schemas.openxmlformats.org/drawingml/2006/table">
            <a:tbl>
              <a:tblPr>
                <a:noFill/>
                <a:tableStyleId>{FEE37496-C9FA-413F-99DE-381D7B96B936}</a:tableStyleId>
              </a:tblPr>
              <a:tblGrid>
                <a:gridCol w="6299025"/>
                <a:gridCol w="5919725"/>
              </a:tblGrid>
              <a:tr h="2290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them here!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them here!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105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them here!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 a main point</a:t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 do you do during your free time? </a:t>
                      </a:r>
                      <a:endParaRPr sz="18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Write them here!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244" name="Google Shape;244;p19"/>
          <p:cNvCxnSpPr/>
          <p:nvPr/>
        </p:nvCxnSpPr>
        <p:spPr>
          <a:xfrm>
            <a:off x="4898995" y="2893349"/>
            <a:ext cx="810706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5" name="Google Shape;245;p19"/>
          <p:cNvGrpSpPr/>
          <p:nvPr/>
        </p:nvGrpSpPr>
        <p:grpSpPr>
          <a:xfrm>
            <a:off x="11656317" y="3502053"/>
            <a:ext cx="693108" cy="916190"/>
            <a:chOff x="12018842" y="3425853"/>
            <a:chExt cx="693108" cy="916190"/>
          </a:xfrm>
        </p:grpSpPr>
        <p:sp>
          <p:nvSpPr>
            <p:cNvPr id="246" name="Google Shape;246;p19"/>
            <p:cNvSpPr/>
            <p:nvPr/>
          </p:nvSpPr>
          <p:spPr>
            <a:xfrm>
              <a:off x="12125627" y="3450441"/>
              <a:ext cx="477011" cy="685726"/>
            </a:xfrm>
            <a:custGeom>
              <a:avLst/>
              <a:gdLst/>
              <a:ahLst/>
              <a:cxnLst/>
              <a:rect l="l" t="t" r="r" b="b"/>
              <a:pathLst>
                <a:path w="477011" h="685726" extrusionOk="0">
                  <a:moveTo>
                    <a:pt x="219018" y="473"/>
                  </a:moveTo>
                  <a:cubicBezTo>
                    <a:pt x="274203" y="-3207"/>
                    <a:pt x="330605" y="14670"/>
                    <a:pt x="374000" y="51314"/>
                  </a:cubicBezTo>
                  <a:cubicBezTo>
                    <a:pt x="415621" y="86461"/>
                    <a:pt x="446944" y="134189"/>
                    <a:pt x="463231" y="186117"/>
                  </a:cubicBezTo>
                  <a:cubicBezTo>
                    <a:pt x="481956" y="245827"/>
                    <a:pt x="481393" y="311193"/>
                    <a:pt x="462798" y="370860"/>
                  </a:cubicBezTo>
                  <a:cubicBezTo>
                    <a:pt x="459473" y="381529"/>
                    <a:pt x="455746" y="392027"/>
                    <a:pt x="451810" y="402430"/>
                  </a:cubicBezTo>
                  <a:cubicBezTo>
                    <a:pt x="433000" y="452124"/>
                    <a:pt x="409375" y="499648"/>
                    <a:pt x="401595" y="553521"/>
                  </a:cubicBezTo>
                  <a:cubicBezTo>
                    <a:pt x="398392" y="575694"/>
                    <a:pt x="398722" y="597564"/>
                    <a:pt x="397932" y="619853"/>
                  </a:cubicBezTo>
                  <a:cubicBezTo>
                    <a:pt x="396198" y="668763"/>
                    <a:pt x="335265" y="676556"/>
                    <a:pt x="296265" y="681536"/>
                  </a:cubicBezTo>
                  <a:cubicBezTo>
                    <a:pt x="288618" y="682513"/>
                    <a:pt x="278823" y="683512"/>
                    <a:pt x="267876" y="684140"/>
                  </a:cubicBezTo>
                  <a:cubicBezTo>
                    <a:pt x="256950" y="685069"/>
                    <a:pt x="247113" y="685467"/>
                    <a:pt x="239406" y="685584"/>
                  </a:cubicBezTo>
                  <a:cubicBezTo>
                    <a:pt x="200091" y="686178"/>
                    <a:pt x="138672" y="687098"/>
                    <a:pt x="130019" y="638926"/>
                  </a:cubicBezTo>
                  <a:cubicBezTo>
                    <a:pt x="126075" y="616974"/>
                    <a:pt x="123301" y="595279"/>
                    <a:pt x="116986" y="573783"/>
                  </a:cubicBezTo>
                  <a:cubicBezTo>
                    <a:pt x="101643" y="521555"/>
                    <a:pt x="71517" y="477858"/>
                    <a:pt x="45852" y="431330"/>
                  </a:cubicBezTo>
                  <a:cubicBezTo>
                    <a:pt x="40478" y="421591"/>
                    <a:pt x="35301" y="411727"/>
                    <a:pt x="30496" y="401634"/>
                  </a:cubicBezTo>
                  <a:cubicBezTo>
                    <a:pt x="3628" y="345206"/>
                    <a:pt x="-6198" y="280584"/>
                    <a:pt x="3868" y="218825"/>
                  </a:cubicBezTo>
                  <a:cubicBezTo>
                    <a:pt x="16301" y="142545"/>
                    <a:pt x="61396" y="67503"/>
                    <a:pt x="129518" y="27671"/>
                  </a:cubicBezTo>
                  <a:cubicBezTo>
                    <a:pt x="157274" y="11445"/>
                    <a:pt x="187953" y="2543"/>
                    <a:pt x="219018" y="473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12324163" y="3858367"/>
              <a:ext cx="105299" cy="282037"/>
            </a:xfrm>
            <a:custGeom>
              <a:avLst/>
              <a:gdLst/>
              <a:ahLst/>
              <a:cxnLst/>
              <a:rect l="l" t="t" r="r" b="b"/>
              <a:pathLst>
                <a:path w="105299" h="282037" extrusionOk="0">
                  <a:moveTo>
                    <a:pt x="94263" y="5830"/>
                  </a:moveTo>
                  <a:cubicBezTo>
                    <a:pt x="76865" y="-9731"/>
                    <a:pt x="63783" y="9615"/>
                    <a:pt x="51047" y="20210"/>
                  </a:cubicBezTo>
                  <a:cubicBezTo>
                    <a:pt x="42559" y="13931"/>
                    <a:pt x="36891" y="4303"/>
                    <a:pt x="25515" y="1989"/>
                  </a:cubicBezTo>
                  <a:cubicBezTo>
                    <a:pt x="15929" y="37"/>
                    <a:pt x="6697" y="4639"/>
                    <a:pt x="2455" y="13364"/>
                  </a:cubicBezTo>
                  <a:cubicBezTo>
                    <a:pt x="-2033" y="22594"/>
                    <a:pt x="176" y="32581"/>
                    <a:pt x="4713" y="41290"/>
                  </a:cubicBezTo>
                  <a:cubicBezTo>
                    <a:pt x="11856" y="54998"/>
                    <a:pt x="20632" y="66817"/>
                    <a:pt x="25569" y="81754"/>
                  </a:cubicBezTo>
                  <a:cubicBezTo>
                    <a:pt x="35155" y="110765"/>
                    <a:pt x="36321" y="141948"/>
                    <a:pt x="38713" y="172166"/>
                  </a:cubicBezTo>
                  <a:cubicBezTo>
                    <a:pt x="41415" y="206301"/>
                    <a:pt x="43254" y="240640"/>
                    <a:pt x="47018" y="274675"/>
                  </a:cubicBezTo>
                  <a:cubicBezTo>
                    <a:pt x="48180" y="285184"/>
                    <a:pt x="63999" y="284132"/>
                    <a:pt x="63453" y="273504"/>
                  </a:cubicBezTo>
                  <a:cubicBezTo>
                    <a:pt x="60855" y="222884"/>
                    <a:pt x="57115" y="171178"/>
                    <a:pt x="50448" y="120923"/>
                  </a:cubicBezTo>
                  <a:cubicBezTo>
                    <a:pt x="47616" y="99580"/>
                    <a:pt x="43087" y="78174"/>
                    <a:pt x="33642" y="58694"/>
                  </a:cubicBezTo>
                  <a:cubicBezTo>
                    <a:pt x="29043" y="49208"/>
                    <a:pt x="21270" y="40821"/>
                    <a:pt x="17467" y="31069"/>
                  </a:cubicBezTo>
                  <a:cubicBezTo>
                    <a:pt x="14039" y="24995"/>
                    <a:pt x="16368" y="20839"/>
                    <a:pt x="24449" y="18601"/>
                  </a:cubicBezTo>
                  <a:cubicBezTo>
                    <a:pt x="27745" y="20437"/>
                    <a:pt x="30617" y="22775"/>
                    <a:pt x="33065" y="25616"/>
                  </a:cubicBezTo>
                  <a:cubicBezTo>
                    <a:pt x="37340" y="29647"/>
                    <a:pt x="41029" y="33775"/>
                    <a:pt x="45738" y="37369"/>
                  </a:cubicBezTo>
                  <a:cubicBezTo>
                    <a:pt x="49185" y="39998"/>
                    <a:pt x="52721" y="39886"/>
                    <a:pt x="56413" y="37979"/>
                  </a:cubicBezTo>
                  <a:cubicBezTo>
                    <a:pt x="63526" y="34307"/>
                    <a:pt x="69646" y="21742"/>
                    <a:pt x="76453" y="19679"/>
                  </a:cubicBezTo>
                  <a:cubicBezTo>
                    <a:pt x="90215" y="15508"/>
                    <a:pt x="87238" y="41361"/>
                    <a:pt x="86319" y="48819"/>
                  </a:cubicBezTo>
                  <a:cubicBezTo>
                    <a:pt x="83573" y="71141"/>
                    <a:pt x="77731" y="92655"/>
                    <a:pt x="76185" y="115230"/>
                  </a:cubicBezTo>
                  <a:cubicBezTo>
                    <a:pt x="73146" y="159642"/>
                    <a:pt x="76341" y="205156"/>
                    <a:pt x="85016" y="248772"/>
                  </a:cubicBezTo>
                  <a:cubicBezTo>
                    <a:pt x="86712" y="257297"/>
                    <a:pt x="99347" y="256991"/>
                    <a:pt x="98888" y="247785"/>
                  </a:cubicBezTo>
                  <a:cubicBezTo>
                    <a:pt x="95896" y="187593"/>
                    <a:pt x="88444" y="129581"/>
                    <a:pt x="100670" y="69749"/>
                  </a:cubicBezTo>
                  <a:cubicBezTo>
                    <a:pt x="104570" y="50652"/>
                    <a:pt x="111252" y="21024"/>
                    <a:pt x="94263" y="5830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12288540" y="4240766"/>
              <a:ext cx="232413" cy="101277"/>
            </a:xfrm>
            <a:custGeom>
              <a:avLst/>
              <a:gdLst/>
              <a:ahLst/>
              <a:cxnLst/>
              <a:rect l="l" t="t" r="r" b="b"/>
              <a:pathLst>
                <a:path w="232413" h="101277" extrusionOk="0">
                  <a:moveTo>
                    <a:pt x="115755" y="19675"/>
                  </a:moveTo>
                  <a:cubicBezTo>
                    <a:pt x="120236" y="19224"/>
                    <a:pt x="124707" y="18692"/>
                    <a:pt x="129169" y="18077"/>
                  </a:cubicBezTo>
                  <a:cubicBezTo>
                    <a:pt x="146686" y="15660"/>
                    <a:pt x="164612" y="12378"/>
                    <a:pt x="181456" y="6892"/>
                  </a:cubicBezTo>
                  <a:cubicBezTo>
                    <a:pt x="194254" y="2723"/>
                    <a:pt x="211285" y="-4681"/>
                    <a:pt x="223896" y="4125"/>
                  </a:cubicBezTo>
                  <a:cubicBezTo>
                    <a:pt x="237823" y="13851"/>
                    <a:pt x="232529" y="28080"/>
                    <a:pt x="223240" y="40375"/>
                  </a:cubicBezTo>
                  <a:cubicBezTo>
                    <a:pt x="217028" y="48595"/>
                    <a:pt x="209034" y="55952"/>
                    <a:pt x="203803" y="60522"/>
                  </a:cubicBezTo>
                  <a:cubicBezTo>
                    <a:pt x="181692" y="79841"/>
                    <a:pt x="153550" y="99724"/>
                    <a:pt x="123341" y="101144"/>
                  </a:cubicBezTo>
                  <a:cubicBezTo>
                    <a:pt x="89974" y="102713"/>
                    <a:pt x="61696" y="90313"/>
                    <a:pt x="34391" y="72583"/>
                  </a:cubicBezTo>
                  <a:cubicBezTo>
                    <a:pt x="28565" y="68801"/>
                    <a:pt x="19608" y="62651"/>
                    <a:pt x="12295" y="55393"/>
                  </a:cubicBezTo>
                  <a:cubicBezTo>
                    <a:pt x="1356" y="44538"/>
                    <a:pt x="-5902" y="31204"/>
                    <a:pt x="6506" y="19601"/>
                  </a:cubicBezTo>
                  <a:cubicBezTo>
                    <a:pt x="17740" y="9096"/>
                    <a:pt x="35649" y="14014"/>
                    <a:pt x="48909" y="16329"/>
                  </a:cubicBezTo>
                  <a:cubicBezTo>
                    <a:pt x="66362" y="19372"/>
                    <a:pt x="84571" y="20083"/>
                    <a:pt x="102253" y="19993"/>
                  </a:cubicBezTo>
                  <a:cubicBezTo>
                    <a:pt x="106754" y="19970"/>
                    <a:pt x="111256" y="19863"/>
                    <a:pt x="115755" y="19675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12250594" y="4188175"/>
              <a:ext cx="296075" cy="107309"/>
            </a:xfrm>
            <a:custGeom>
              <a:avLst/>
              <a:gdLst/>
              <a:ahLst/>
              <a:cxnLst/>
              <a:rect l="l" t="t" r="r" b="b"/>
              <a:pathLst>
                <a:path w="296075" h="107309" extrusionOk="0">
                  <a:moveTo>
                    <a:pt x="285882" y="0"/>
                  </a:moveTo>
                  <a:cubicBezTo>
                    <a:pt x="285882" y="0"/>
                    <a:pt x="239735" y="27563"/>
                    <a:pt x="139881" y="29069"/>
                  </a:cubicBezTo>
                  <a:cubicBezTo>
                    <a:pt x="40027" y="30575"/>
                    <a:pt x="11052" y="10694"/>
                    <a:pt x="11052" y="10694"/>
                  </a:cubicBezTo>
                  <a:cubicBezTo>
                    <a:pt x="11052" y="10694"/>
                    <a:pt x="-13584" y="32058"/>
                    <a:pt x="10707" y="71413"/>
                  </a:cubicBezTo>
                  <a:cubicBezTo>
                    <a:pt x="34998" y="110769"/>
                    <a:pt x="177606" y="118903"/>
                    <a:pt x="246062" y="90140"/>
                  </a:cubicBezTo>
                  <a:cubicBezTo>
                    <a:pt x="326337" y="56414"/>
                    <a:pt x="285882" y="0"/>
                    <a:pt x="28588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246423" y="4129645"/>
              <a:ext cx="296074" cy="107309"/>
            </a:xfrm>
            <a:custGeom>
              <a:avLst/>
              <a:gdLst/>
              <a:ahLst/>
              <a:cxnLst/>
              <a:rect l="l" t="t" r="r" b="b"/>
              <a:pathLst>
                <a:path w="296074" h="107309" extrusionOk="0">
                  <a:moveTo>
                    <a:pt x="285882" y="0"/>
                  </a:moveTo>
                  <a:cubicBezTo>
                    <a:pt x="285882" y="0"/>
                    <a:pt x="239735" y="27563"/>
                    <a:pt x="139881" y="29069"/>
                  </a:cubicBezTo>
                  <a:cubicBezTo>
                    <a:pt x="40027" y="30575"/>
                    <a:pt x="11052" y="10694"/>
                    <a:pt x="11052" y="10694"/>
                  </a:cubicBezTo>
                  <a:cubicBezTo>
                    <a:pt x="11052" y="10694"/>
                    <a:pt x="-13583" y="32058"/>
                    <a:pt x="10707" y="71413"/>
                  </a:cubicBezTo>
                  <a:cubicBezTo>
                    <a:pt x="34998" y="110769"/>
                    <a:pt x="177606" y="118903"/>
                    <a:pt x="246062" y="90140"/>
                  </a:cubicBezTo>
                  <a:cubicBezTo>
                    <a:pt x="326335" y="56414"/>
                    <a:pt x="285882" y="0"/>
                    <a:pt x="285882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12242650" y="4080446"/>
              <a:ext cx="296073" cy="103551"/>
            </a:xfrm>
            <a:custGeom>
              <a:avLst/>
              <a:gdLst/>
              <a:ahLst/>
              <a:cxnLst/>
              <a:rect l="l" t="t" r="r" b="b"/>
              <a:pathLst>
                <a:path w="296073" h="103551" extrusionOk="0">
                  <a:moveTo>
                    <a:pt x="291620" y="7182"/>
                  </a:moveTo>
                  <a:cubicBezTo>
                    <a:pt x="289168" y="1139"/>
                    <a:pt x="282166" y="-1624"/>
                    <a:pt x="276184" y="980"/>
                  </a:cubicBezTo>
                  <a:cubicBezTo>
                    <a:pt x="257920" y="8930"/>
                    <a:pt x="213494" y="24201"/>
                    <a:pt x="139881" y="25312"/>
                  </a:cubicBezTo>
                  <a:cubicBezTo>
                    <a:pt x="68327" y="26391"/>
                    <a:pt x="33169" y="16489"/>
                    <a:pt x="18986" y="10788"/>
                  </a:cubicBezTo>
                  <a:cubicBezTo>
                    <a:pt x="13421" y="8551"/>
                    <a:pt x="7012" y="10876"/>
                    <a:pt x="4304" y="16225"/>
                  </a:cubicBezTo>
                  <a:cubicBezTo>
                    <a:pt x="-661" y="26030"/>
                    <a:pt x="-4241" y="43436"/>
                    <a:pt x="10707" y="67656"/>
                  </a:cubicBezTo>
                  <a:cubicBezTo>
                    <a:pt x="34998" y="107012"/>
                    <a:pt x="177606" y="115146"/>
                    <a:pt x="246062" y="86383"/>
                  </a:cubicBezTo>
                  <a:cubicBezTo>
                    <a:pt x="304490" y="61835"/>
                    <a:pt x="298957" y="25268"/>
                    <a:pt x="291620" y="718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12358060" y="3493612"/>
              <a:ext cx="219936" cy="349409"/>
            </a:xfrm>
            <a:custGeom>
              <a:avLst/>
              <a:gdLst/>
              <a:ahLst/>
              <a:cxnLst/>
              <a:rect l="l" t="t" r="r" b="b"/>
              <a:pathLst>
                <a:path w="219936" h="349409" extrusionOk="0">
                  <a:moveTo>
                    <a:pt x="207746" y="311023"/>
                  </a:moveTo>
                  <a:cubicBezTo>
                    <a:pt x="203586" y="320823"/>
                    <a:pt x="198147" y="330208"/>
                    <a:pt x="190445" y="337532"/>
                  </a:cubicBezTo>
                  <a:cubicBezTo>
                    <a:pt x="174993" y="352228"/>
                    <a:pt x="152103" y="354680"/>
                    <a:pt x="137829" y="336939"/>
                  </a:cubicBezTo>
                  <a:cubicBezTo>
                    <a:pt x="125676" y="321800"/>
                    <a:pt x="124926" y="300711"/>
                    <a:pt x="121555" y="282451"/>
                  </a:cubicBezTo>
                  <a:cubicBezTo>
                    <a:pt x="117898" y="262647"/>
                    <a:pt x="112455" y="243176"/>
                    <a:pt x="105353" y="224332"/>
                  </a:cubicBezTo>
                  <a:cubicBezTo>
                    <a:pt x="91150" y="186643"/>
                    <a:pt x="70310" y="151432"/>
                    <a:pt x="43856" y="121038"/>
                  </a:cubicBezTo>
                  <a:cubicBezTo>
                    <a:pt x="32942" y="108501"/>
                    <a:pt x="21035" y="96671"/>
                    <a:pt x="12182" y="82604"/>
                  </a:cubicBezTo>
                  <a:cubicBezTo>
                    <a:pt x="3330" y="68537"/>
                    <a:pt x="-2317" y="51564"/>
                    <a:pt x="924" y="35265"/>
                  </a:cubicBezTo>
                  <a:cubicBezTo>
                    <a:pt x="6052" y="9485"/>
                    <a:pt x="33113" y="-624"/>
                    <a:pt x="56855" y="30"/>
                  </a:cubicBezTo>
                  <a:cubicBezTo>
                    <a:pt x="98718" y="1184"/>
                    <a:pt x="129106" y="32804"/>
                    <a:pt x="152596" y="63932"/>
                  </a:cubicBezTo>
                  <a:cubicBezTo>
                    <a:pt x="178067" y="97686"/>
                    <a:pt x="197416" y="136071"/>
                    <a:pt x="209189" y="176688"/>
                  </a:cubicBezTo>
                  <a:cubicBezTo>
                    <a:pt x="221710" y="219888"/>
                    <a:pt x="225461" y="267420"/>
                    <a:pt x="208545" y="309096"/>
                  </a:cubicBezTo>
                  <a:cubicBezTo>
                    <a:pt x="208285" y="309739"/>
                    <a:pt x="208017" y="310382"/>
                    <a:pt x="207746" y="311023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12480784" y="3875257"/>
              <a:ext cx="48594" cy="69171"/>
            </a:xfrm>
            <a:custGeom>
              <a:avLst/>
              <a:gdLst/>
              <a:ahLst/>
              <a:cxnLst/>
              <a:rect l="l" t="t" r="r" b="b"/>
              <a:pathLst>
                <a:path w="48594" h="69171" extrusionOk="0">
                  <a:moveTo>
                    <a:pt x="43144" y="6832"/>
                  </a:moveTo>
                  <a:cubicBezTo>
                    <a:pt x="33320" y="-5277"/>
                    <a:pt x="15847" y="46"/>
                    <a:pt x="8021" y="12380"/>
                  </a:cubicBezTo>
                  <a:cubicBezTo>
                    <a:pt x="642" y="24008"/>
                    <a:pt x="-1285" y="40133"/>
                    <a:pt x="774" y="53555"/>
                  </a:cubicBezTo>
                  <a:cubicBezTo>
                    <a:pt x="4730" y="79333"/>
                    <a:pt x="26821" y="68728"/>
                    <a:pt x="36876" y="53676"/>
                  </a:cubicBezTo>
                  <a:cubicBezTo>
                    <a:pt x="41313" y="47036"/>
                    <a:pt x="45462" y="40042"/>
                    <a:pt x="47445" y="32307"/>
                  </a:cubicBezTo>
                  <a:cubicBezTo>
                    <a:pt x="49429" y="24573"/>
                    <a:pt x="49027" y="15929"/>
                    <a:pt x="44798" y="9155"/>
                  </a:cubicBezTo>
                  <a:cubicBezTo>
                    <a:pt x="44276" y="8319"/>
                    <a:pt x="43722" y="7546"/>
                    <a:pt x="43144" y="6832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12620968" y="3472032"/>
              <a:ext cx="72734" cy="79330"/>
            </a:xfrm>
            <a:custGeom>
              <a:avLst/>
              <a:gdLst/>
              <a:ahLst/>
              <a:cxnLst/>
              <a:rect l="l" t="t" r="r" b="b"/>
              <a:pathLst>
                <a:path w="72734" h="79330" extrusionOk="0">
                  <a:moveTo>
                    <a:pt x="60698" y="2166"/>
                  </a:moveTo>
                  <a:cubicBezTo>
                    <a:pt x="39537" y="23931"/>
                    <a:pt x="20126" y="47798"/>
                    <a:pt x="1161" y="71474"/>
                  </a:cubicBezTo>
                  <a:cubicBezTo>
                    <a:pt x="-3020" y="76695"/>
                    <a:pt x="5112" y="82309"/>
                    <a:pt x="9418" y="77505"/>
                  </a:cubicBezTo>
                  <a:cubicBezTo>
                    <a:pt x="29043" y="55606"/>
                    <a:pt x="49930" y="35135"/>
                    <a:pt x="70402" y="14077"/>
                  </a:cubicBezTo>
                  <a:cubicBezTo>
                    <a:pt x="77222" y="7063"/>
                    <a:pt x="67590" y="-4923"/>
                    <a:pt x="60698" y="2166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12660749" y="3593933"/>
              <a:ext cx="51201" cy="32615"/>
            </a:xfrm>
            <a:custGeom>
              <a:avLst/>
              <a:gdLst/>
              <a:ahLst/>
              <a:cxnLst/>
              <a:rect l="l" t="t" r="r" b="b"/>
              <a:pathLst>
                <a:path w="51201" h="32615" extrusionOk="0">
                  <a:moveTo>
                    <a:pt x="44721" y="454"/>
                  </a:moveTo>
                  <a:cubicBezTo>
                    <a:pt x="31419" y="7181"/>
                    <a:pt x="17020" y="12033"/>
                    <a:pt x="3940" y="19040"/>
                  </a:cubicBezTo>
                  <a:cubicBezTo>
                    <a:pt x="-4081" y="23337"/>
                    <a:pt x="1287" y="35504"/>
                    <a:pt x="9830" y="31984"/>
                  </a:cubicBezTo>
                  <a:cubicBezTo>
                    <a:pt x="23767" y="26242"/>
                    <a:pt x="36955" y="16459"/>
                    <a:pt x="49469" y="8105"/>
                  </a:cubicBezTo>
                  <a:cubicBezTo>
                    <a:pt x="53757" y="5241"/>
                    <a:pt x="49288" y="-1854"/>
                    <a:pt x="44721" y="454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12647210" y="3728327"/>
              <a:ext cx="45549" cy="18726"/>
            </a:xfrm>
            <a:custGeom>
              <a:avLst/>
              <a:gdLst/>
              <a:ahLst/>
              <a:cxnLst/>
              <a:rect l="l" t="t" r="r" b="b"/>
              <a:pathLst>
                <a:path w="45549" h="18726" extrusionOk="0">
                  <a:moveTo>
                    <a:pt x="41656" y="9671"/>
                  </a:moveTo>
                  <a:cubicBezTo>
                    <a:pt x="30361" y="7495"/>
                    <a:pt x="19772" y="3995"/>
                    <a:pt x="8892" y="372"/>
                  </a:cubicBezTo>
                  <a:cubicBezTo>
                    <a:pt x="835" y="-2311"/>
                    <a:pt x="-3864" y="10318"/>
                    <a:pt x="4147" y="12561"/>
                  </a:cubicBezTo>
                  <a:cubicBezTo>
                    <a:pt x="16027" y="15885"/>
                    <a:pt x="28467" y="17576"/>
                    <a:pt x="40732" y="18701"/>
                  </a:cubicBezTo>
                  <a:cubicBezTo>
                    <a:pt x="46635" y="19242"/>
                    <a:pt x="47313" y="10762"/>
                    <a:pt x="41656" y="9671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2628730" y="3860007"/>
              <a:ext cx="58860" cy="31742"/>
            </a:xfrm>
            <a:custGeom>
              <a:avLst/>
              <a:gdLst/>
              <a:ahLst/>
              <a:cxnLst/>
              <a:rect l="l" t="t" r="r" b="b"/>
              <a:pathLst>
                <a:path w="58860" h="31742" extrusionOk="0">
                  <a:moveTo>
                    <a:pt x="55976" y="22477"/>
                  </a:moveTo>
                  <a:cubicBezTo>
                    <a:pt x="40626" y="15245"/>
                    <a:pt x="25439" y="7404"/>
                    <a:pt x="9884" y="643"/>
                  </a:cubicBezTo>
                  <a:cubicBezTo>
                    <a:pt x="1156" y="-3152"/>
                    <a:pt x="-4370" y="10955"/>
                    <a:pt x="4518" y="14429"/>
                  </a:cubicBezTo>
                  <a:cubicBezTo>
                    <a:pt x="20284" y="20592"/>
                    <a:pt x="36547" y="25730"/>
                    <a:pt x="52498" y="31412"/>
                  </a:cubicBezTo>
                  <a:cubicBezTo>
                    <a:pt x="58366" y="33503"/>
                    <a:pt x="61518" y="25088"/>
                    <a:pt x="55976" y="22477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2585854" y="3996840"/>
              <a:ext cx="79046" cy="75673"/>
            </a:xfrm>
            <a:custGeom>
              <a:avLst/>
              <a:gdLst/>
              <a:ahLst/>
              <a:cxnLst/>
              <a:rect l="l" t="t" r="r" b="b"/>
              <a:pathLst>
                <a:path w="79046" h="75673" extrusionOk="0">
                  <a:moveTo>
                    <a:pt x="77987" y="68273"/>
                  </a:moveTo>
                  <a:cubicBezTo>
                    <a:pt x="58443" y="46367"/>
                    <a:pt x="37648" y="25619"/>
                    <a:pt x="18133" y="3678"/>
                  </a:cubicBezTo>
                  <a:cubicBezTo>
                    <a:pt x="8312" y="-7364"/>
                    <a:pt x="-7571" y="9091"/>
                    <a:pt x="4129" y="18429"/>
                  </a:cubicBezTo>
                  <a:cubicBezTo>
                    <a:pt x="27083" y="36749"/>
                    <a:pt x="48910" y="56409"/>
                    <a:pt x="71831" y="74760"/>
                  </a:cubicBezTo>
                  <a:cubicBezTo>
                    <a:pt x="75802" y="77937"/>
                    <a:pt x="81405" y="72103"/>
                    <a:pt x="77987" y="68273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2073948" y="3960852"/>
              <a:ext cx="79611" cy="72259"/>
            </a:xfrm>
            <a:custGeom>
              <a:avLst/>
              <a:gdLst/>
              <a:ahLst/>
              <a:cxnLst/>
              <a:rect l="l" t="t" r="r" b="b"/>
              <a:pathLst>
                <a:path w="79611" h="72259" extrusionOk="0">
                  <a:moveTo>
                    <a:pt x="63090" y="2671"/>
                  </a:moveTo>
                  <a:cubicBezTo>
                    <a:pt x="42726" y="23593"/>
                    <a:pt x="20982" y="43091"/>
                    <a:pt x="1209" y="64596"/>
                  </a:cubicBezTo>
                  <a:cubicBezTo>
                    <a:pt x="-2781" y="68935"/>
                    <a:pt x="4023" y="74456"/>
                    <a:pt x="8336" y="71356"/>
                  </a:cubicBezTo>
                  <a:cubicBezTo>
                    <a:pt x="31599" y="54639"/>
                    <a:pt x="53114" y="35732"/>
                    <a:pt x="75881" y="18370"/>
                  </a:cubicBezTo>
                  <a:cubicBezTo>
                    <a:pt x="86483" y="10286"/>
                    <a:pt x="72028" y="-6512"/>
                    <a:pt x="63090" y="2671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2061361" y="3867583"/>
              <a:ext cx="38398" cy="28579"/>
            </a:xfrm>
            <a:custGeom>
              <a:avLst/>
              <a:gdLst/>
              <a:ahLst/>
              <a:cxnLst/>
              <a:rect l="l" t="t" r="r" b="b"/>
              <a:pathLst>
                <a:path w="38398" h="28579" extrusionOk="0">
                  <a:moveTo>
                    <a:pt x="27420" y="981"/>
                  </a:moveTo>
                  <a:cubicBezTo>
                    <a:pt x="22876" y="3304"/>
                    <a:pt x="19469" y="7511"/>
                    <a:pt x="15456" y="10681"/>
                  </a:cubicBezTo>
                  <a:cubicBezTo>
                    <a:pt x="11421" y="13869"/>
                    <a:pt x="7014" y="16686"/>
                    <a:pt x="2646" y="19392"/>
                  </a:cubicBezTo>
                  <a:cubicBezTo>
                    <a:pt x="-2627" y="22656"/>
                    <a:pt x="640" y="30288"/>
                    <a:pt x="6670" y="28234"/>
                  </a:cubicBezTo>
                  <a:cubicBezTo>
                    <a:pt x="11777" y="26493"/>
                    <a:pt x="16646" y="24398"/>
                    <a:pt x="21556" y="22176"/>
                  </a:cubicBezTo>
                  <a:cubicBezTo>
                    <a:pt x="26253" y="20048"/>
                    <a:pt x="32212" y="18276"/>
                    <a:pt x="35886" y="14624"/>
                  </a:cubicBezTo>
                  <a:cubicBezTo>
                    <a:pt x="41943" y="8601"/>
                    <a:pt x="36231" y="-3522"/>
                    <a:pt x="27420" y="981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2018842" y="3696869"/>
              <a:ext cx="53563" cy="18704"/>
            </a:xfrm>
            <a:custGeom>
              <a:avLst/>
              <a:gdLst/>
              <a:ahLst/>
              <a:cxnLst/>
              <a:rect l="l" t="t" r="r" b="b"/>
              <a:pathLst>
                <a:path w="53563" h="18704" extrusionOk="0">
                  <a:moveTo>
                    <a:pt x="46367" y="0"/>
                  </a:moveTo>
                  <a:cubicBezTo>
                    <a:pt x="32242" y="33"/>
                    <a:pt x="16087" y="4466"/>
                    <a:pt x="2603" y="8631"/>
                  </a:cubicBezTo>
                  <a:cubicBezTo>
                    <a:pt x="-1960" y="10040"/>
                    <a:pt x="101" y="16471"/>
                    <a:pt x="3991" y="17096"/>
                  </a:cubicBezTo>
                  <a:cubicBezTo>
                    <a:pt x="17818" y="19313"/>
                    <a:pt x="35487" y="19639"/>
                    <a:pt x="48904" y="15480"/>
                  </a:cubicBezTo>
                  <a:cubicBezTo>
                    <a:pt x="56499" y="13124"/>
                    <a:pt x="54208" y="-18"/>
                    <a:pt x="46367" y="0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2073490" y="3545174"/>
              <a:ext cx="31823" cy="18445"/>
            </a:xfrm>
            <a:custGeom>
              <a:avLst/>
              <a:gdLst/>
              <a:ahLst/>
              <a:cxnLst/>
              <a:rect l="l" t="t" r="r" b="b"/>
              <a:pathLst>
                <a:path w="31823" h="18445" extrusionOk="0">
                  <a:moveTo>
                    <a:pt x="25587" y="4170"/>
                  </a:moveTo>
                  <a:cubicBezTo>
                    <a:pt x="19280" y="3003"/>
                    <a:pt x="13452" y="3794"/>
                    <a:pt x="7568" y="566"/>
                  </a:cubicBezTo>
                  <a:cubicBezTo>
                    <a:pt x="3514" y="-1659"/>
                    <a:pt x="-2752" y="3125"/>
                    <a:pt x="1324" y="7142"/>
                  </a:cubicBezTo>
                  <a:cubicBezTo>
                    <a:pt x="7857" y="13579"/>
                    <a:pt x="16527" y="19388"/>
                    <a:pt x="26045" y="18318"/>
                  </a:cubicBezTo>
                  <a:cubicBezTo>
                    <a:pt x="34508" y="17365"/>
                    <a:pt x="33089" y="5557"/>
                    <a:pt x="25587" y="4170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12105703" y="3425853"/>
              <a:ext cx="77459" cy="66377"/>
            </a:xfrm>
            <a:custGeom>
              <a:avLst/>
              <a:gdLst/>
              <a:ahLst/>
              <a:cxnLst/>
              <a:rect l="l" t="t" r="r" b="b"/>
              <a:pathLst>
                <a:path w="77459" h="66377" extrusionOk="0">
                  <a:moveTo>
                    <a:pt x="70923" y="46130"/>
                  </a:moveTo>
                  <a:cubicBezTo>
                    <a:pt x="64893" y="44497"/>
                    <a:pt x="59710" y="38804"/>
                    <a:pt x="54841" y="35029"/>
                  </a:cubicBezTo>
                  <a:cubicBezTo>
                    <a:pt x="49129" y="30600"/>
                    <a:pt x="43418" y="26172"/>
                    <a:pt x="37706" y="21743"/>
                  </a:cubicBezTo>
                  <a:cubicBezTo>
                    <a:pt x="28143" y="14327"/>
                    <a:pt x="17529" y="3624"/>
                    <a:pt x="5754" y="183"/>
                  </a:cubicBezTo>
                  <a:cubicBezTo>
                    <a:pt x="2415" y="-794"/>
                    <a:pt x="-1257" y="2294"/>
                    <a:pt x="419" y="5823"/>
                  </a:cubicBezTo>
                  <a:cubicBezTo>
                    <a:pt x="6157" y="17920"/>
                    <a:pt x="19699" y="27421"/>
                    <a:pt x="29386" y="36459"/>
                  </a:cubicBezTo>
                  <a:cubicBezTo>
                    <a:pt x="39517" y="45908"/>
                    <a:pt x="50473" y="60126"/>
                    <a:pt x="63366" y="65537"/>
                  </a:cubicBezTo>
                  <a:cubicBezTo>
                    <a:pt x="75966" y="70825"/>
                    <a:pt x="83660" y="49578"/>
                    <a:pt x="70923" y="46130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19"/>
          <p:cNvGrpSpPr/>
          <p:nvPr/>
        </p:nvGrpSpPr>
        <p:grpSpPr>
          <a:xfrm>
            <a:off x="5602461" y="3401128"/>
            <a:ext cx="597659" cy="965648"/>
            <a:chOff x="4600523" y="3203878"/>
            <a:chExt cx="597659" cy="965648"/>
          </a:xfrm>
        </p:grpSpPr>
        <p:sp>
          <p:nvSpPr>
            <p:cNvPr id="265" name="Google Shape;265;p19"/>
            <p:cNvSpPr/>
            <p:nvPr/>
          </p:nvSpPr>
          <p:spPr>
            <a:xfrm>
              <a:off x="5061953" y="3828618"/>
              <a:ext cx="136229" cy="325447"/>
            </a:xfrm>
            <a:custGeom>
              <a:avLst/>
              <a:gdLst/>
              <a:ahLst/>
              <a:cxnLst/>
              <a:rect l="l" t="t" r="r" b="b"/>
              <a:pathLst>
                <a:path w="136229" h="325447" extrusionOk="0">
                  <a:moveTo>
                    <a:pt x="136229" y="277319"/>
                  </a:moveTo>
                  <a:cubicBezTo>
                    <a:pt x="135028" y="307140"/>
                    <a:pt x="120313" y="337786"/>
                    <a:pt x="85983" y="320379"/>
                  </a:cubicBezTo>
                  <a:cubicBezTo>
                    <a:pt x="70565" y="311282"/>
                    <a:pt x="62262" y="294303"/>
                    <a:pt x="53441" y="279443"/>
                  </a:cubicBezTo>
                  <a:cubicBezTo>
                    <a:pt x="35786" y="248537"/>
                    <a:pt x="18658" y="217342"/>
                    <a:pt x="0" y="187060"/>
                  </a:cubicBezTo>
                  <a:cubicBezTo>
                    <a:pt x="3750" y="181125"/>
                    <a:pt x="7202" y="174991"/>
                    <a:pt x="10278" y="168662"/>
                  </a:cubicBezTo>
                  <a:cubicBezTo>
                    <a:pt x="36255" y="116735"/>
                    <a:pt x="51925" y="57898"/>
                    <a:pt x="47516" y="0"/>
                  </a:cubicBezTo>
                  <a:cubicBezTo>
                    <a:pt x="67507" y="21231"/>
                    <a:pt x="84994" y="45071"/>
                    <a:pt x="101332" y="69028"/>
                  </a:cubicBezTo>
                  <a:cubicBezTo>
                    <a:pt x="122177" y="97668"/>
                    <a:pt x="124250" y="133219"/>
                    <a:pt x="126630" y="167271"/>
                  </a:cubicBezTo>
                  <a:cubicBezTo>
                    <a:pt x="129717" y="203968"/>
                    <a:pt x="136023" y="240433"/>
                    <a:pt x="136229" y="277319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4600523" y="3829547"/>
              <a:ext cx="131528" cy="326265"/>
            </a:xfrm>
            <a:custGeom>
              <a:avLst/>
              <a:gdLst/>
              <a:ahLst/>
              <a:cxnLst/>
              <a:rect l="l" t="t" r="r" b="b"/>
              <a:pathLst>
                <a:path w="131528" h="326265" extrusionOk="0">
                  <a:moveTo>
                    <a:pt x="120470" y="211481"/>
                  </a:moveTo>
                  <a:cubicBezTo>
                    <a:pt x="104045" y="240004"/>
                    <a:pt x="61701" y="331422"/>
                    <a:pt x="24400" y="326038"/>
                  </a:cubicBezTo>
                  <a:cubicBezTo>
                    <a:pt x="13750" y="324929"/>
                    <a:pt x="6092" y="315981"/>
                    <a:pt x="4867" y="305678"/>
                  </a:cubicBezTo>
                  <a:cubicBezTo>
                    <a:pt x="-5669" y="230236"/>
                    <a:pt x="1112" y="152173"/>
                    <a:pt x="23162" y="79401"/>
                  </a:cubicBezTo>
                  <a:cubicBezTo>
                    <a:pt x="34676" y="55673"/>
                    <a:pt x="53017" y="36231"/>
                    <a:pt x="68717" y="15267"/>
                  </a:cubicBezTo>
                  <a:cubicBezTo>
                    <a:pt x="73060" y="10247"/>
                    <a:pt x="77293" y="5124"/>
                    <a:pt x="81528" y="0"/>
                  </a:cubicBezTo>
                  <a:cubicBezTo>
                    <a:pt x="81728" y="10964"/>
                    <a:pt x="82495" y="21939"/>
                    <a:pt x="82891" y="32631"/>
                  </a:cubicBezTo>
                  <a:cubicBezTo>
                    <a:pt x="85834" y="89004"/>
                    <a:pt x="103419" y="144167"/>
                    <a:pt x="131528" y="192960"/>
                  </a:cubicBezTo>
                  <a:cubicBezTo>
                    <a:pt x="127886" y="199171"/>
                    <a:pt x="124156" y="205308"/>
                    <a:pt x="120470" y="21148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4682050" y="3780605"/>
              <a:ext cx="76898" cy="241903"/>
            </a:xfrm>
            <a:custGeom>
              <a:avLst/>
              <a:gdLst/>
              <a:ahLst/>
              <a:cxnLst/>
              <a:rect l="l" t="t" r="r" b="b"/>
              <a:pathLst>
                <a:path w="76898" h="241903" extrusionOk="0">
                  <a:moveTo>
                    <a:pt x="59552" y="224881"/>
                  </a:moveTo>
                  <a:cubicBezTo>
                    <a:pt x="56528" y="230640"/>
                    <a:pt x="53306" y="236289"/>
                    <a:pt x="50001" y="241903"/>
                  </a:cubicBezTo>
                  <a:cubicBezTo>
                    <a:pt x="21892" y="193109"/>
                    <a:pt x="4306" y="137945"/>
                    <a:pt x="1364" y="81575"/>
                  </a:cubicBezTo>
                  <a:cubicBezTo>
                    <a:pt x="968" y="70883"/>
                    <a:pt x="201" y="59908"/>
                    <a:pt x="0" y="48944"/>
                  </a:cubicBezTo>
                  <a:cubicBezTo>
                    <a:pt x="5386" y="42439"/>
                    <a:pt x="10726" y="35898"/>
                    <a:pt x="16239" y="29528"/>
                  </a:cubicBezTo>
                  <a:cubicBezTo>
                    <a:pt x="24287" y="20187"/>
                    <a:pt x="32658" y="11156"/>
                    <a:pt x="41900" y="2975"/>
                  </a:cubicBezTo>
                  <a:cubicBezTo>
                    <a:pt x="45942" y="-637"/>
                    <a:pt x="52205" y="-967"/>
                    <a:pt x="56681" y="2023"/>
                  </a:cubicBezTo>
                  <a:cubicBezTo>
                    <a:pt x="74566" y="14868"/>
                    <a:pt x="41207" y="41471"/>
                    <a:pt x="34030" y="53996"/>
                  </a:cubicBezTo>
                  <a:cubicBezTo>
                    <a:pt x="42261" y="59160"/>
                    <a:pt x="42103" y="69749"/>
                    <a:pt x="37814" y="77496"/>
                  </a:cubicBezTo>
                  <a:cubicBezTo>
                    <a:pt x="47800" y="85849"/>
                    <a:pt x="47802" y="100919"/>
                    <a:pt x="50142" y="112839"/>
                  </a:cubicBezTo>
                  <a:cubicBezTo>
                    <a:pt x="56302" y="130983"/>
                    <a:pt x="61833" y="149390"/>
                    <a:pt x="67310" y="167747"/>
                  </a:cubicBezTo>
                  <a:cubicBezTo>
                    <a:pt x="84552" y="175235"/>
                    <a:pt x="74313" y="192495"/>
                    <a:pt x="69066" y="204714"/>
                  </a:cubicBezTo>
                  <a:cubicBezTo>
                    <a:pt x="66242" y="211611"/>
                    <a:pt x="63029" y="218303"/>
                    <a:pt x="59552" y="224881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5026280" y="3803214"/>
              <a:ext cx="83930" cy="212465"/>
            </a:xfrm>
            <a:custGeom>
              <a:avLst/>
              <a:gdLst/>
              <a:ahLst/>
              <a:cxnLst/>
              <a:rect l="l" t="t" r="r" b="b"/>
              <a:pathLst>
                <a:path w="83930" h="212465" extrusionOk="0">
                  <a:moveTo>
                    <a:pt x="35673" y="212465"/>
                  </a:moveTo>
                  <a:cubicBezTo>
                    <a:pt x="32367" y="207098"/>
                    <a:pt x="29006" y="201745"/>
                    <a:pt x="25582" y="196430"/>
                  </a:cubicBezTo>
                  <a:cubicBezTo>
                    <a:pt x="25563" y="196399"/>
                    <a:pt x="25534" y="196353"/>
                    <a:pt x="25515" y="196322"/>
                  </a:cubicBezTo>
                  <a:cubicBezTo>
                    <a:pt x="5619" y="165185"/>
                    <a:pt x="-5184" y="166782"/>
                    <a:pt x="2473" y="126579"/>
                  </a:cubicBezTo>
                  <a:cubicBezTo>
                    <a:pt x="5311" y="99378"/>
                    <a:pt x="7261" y="72023"/>
                    <a:pt x="13539" y="45329"/>
                  </a:cubicBezTo>
                  <a:cubicBezTo>
                    <a:pt x="16821" y="30545"/>
                    <a:pt x="20090" y="13544"/>
                    <a:pt x="33561" y="4586"/>
                  </a:cubicBezTo>
                  <a:cubicBezTo>
                    <a:pt x="41845" y="-773"/>
                    <a:pt x="53585" y="-2206"/>
                    <a:pt x="61556" y="4494"/>
                  </a:cubicBezTo>
                  <a:cubicBezTo>
                    <a:pt x="62846" y="5637"/>
                    <a:pt x="64129" y="6765"/>
                    <a:pt x="65388" y="7926"/>
                  </a:cubicBezTo>
                  <a:cubicBezTo>
                    <a:pt x="66940" y="9314"/>
                    <a:pt x="68460" y="10720"/>
                    <a:pt x="69975" y="12151"/>
                  </a:cubicBezTo>
                  <a:cubicBezTo>
                    <a:pt x="71435" y="13532"/>
                    <a:pt x="72880" y="14921"/>
                    <a:pt x="74294" y="16329"/>
                  </a:cubicBezTo>
                  <a:cubicBezTo>
                    <a:pt x="74520" y="16553"/>
                    <a:pt x="74735" y="16761"/>
                    <a:pt x="74961" y="16983"/>
                  </a:cubicBezTo>
                  <a:cubicBezTo>
                    <a:pt x="76219" y="18212"/>
                    <a:pt x="77447" y="19457"/>
                    <a:pt x="78674" y="20705"/>
                  </a:cubicBezTo>
                  <a:cubicBezTo>
                    <a:pt x="79153" y="21197"/>
                    <a:pt x="79642" y="21707"/>
                    <a:pt x="80121" y="22200"/>
                  </a:cubicBezTo>
                  <a:cubicBezTo>
                    <a:pt x="81143" y="23254"/>
                    <a:pt x="82174" y="24324"/>
                    <a:pt x="83191" y="25402"/>
                  </a:cubicBezTo>
                  <a:cubicBezTo>
                    <a:pt x="87599" y="83300"/>
                    <a:pt x="71930" y="142137"/>
                    <a:pt x="45952" y="194064"/>
                  </a:cubicBezTo>
                  <a:cubicBezTo>
                    <a:pt x="42876" y="200395"/>
                    <a:pt x="39422" y="206530"/>
                    <a:pt x="35673" y="212465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4739650" y="3974728"/>
              <a:ext cx="301688" cy="194798"/>
            </a:xfrm>
            <a:custGeom>
              <a:avLst/>
              <a:gdLst/>
              <a:ahLst/>
              <a:cxnLst/>
              <a:rect l="l" t="t" r="r" b="b"/>
              <a:pathLst>
                <a:path w="301688" h="194798" extrusionOk="0">
                  <a:moveTo>
                    <a:pt x="301607" y="133192"/>
                  </a:moveTo>
                  <a:cubicBezTo>
                    <a:pt x="293475" y="108077"/>
                    <a:pt x="283339" y="83421"/>
                    <a:pt x="272493" y="59208"/>
                  </a:cubicBezTo>
                  <a:cubicBezTo>
                    <a:pt x="271379" y="56734"/>
                    <a:pt x="270274" y="54277"/>
                    <a:pt x="269143" y="51813"/>
                  </a:cubicBezTo>
                  <a:cubicBezTo>
                    <a:pt x="267239" y="47628"/>
                    <a:pt x="265328" y="43466"/>
                    <a:pt x="263402" y="39316"/>
                  </a:cubicBezTo>
                  <a:cubicBezTo>
                    <a:pt x="262645" y="36834"/>
                    <a:pt x="260033" y="34053"/>
                    <a:pt x="257693" y="35040"/>
                  </a:cubicBezTo>
                  <a:cubicBezTo>
                    <a:pt x="256565" y="32682"/>
                    <a:pt x="255396" y="30327"/>
                    <a:pt x="254222" y="27998"/>
                  </a:cubicBezTo>
                  <a:cubicBezTo>
                    <a:pt x="253803" y="27189"/>
                    <a:pt x="253374" y="26364"/>
                    <a:pt x="252954" y="25555"/>
                  </a:cubicBezTo>
                  <a:cubicBezTo>
                    <a:pt x="252535" y="24746"/>
                    <a:pt x="252116" y="23937"/>
                    <a:pt x="251681" y="23137"/>
                  </a:cubicBezTo>
                  <a:cubicBezTo>
                    <a:pt x="251009" y="21888"/>
                    <a:pt x="250310" y="20630"/>
                    <a:pt x="249612" y="19375"/>
                  </a:cubicBezTo>
                  <a:cubicBezTo>
                    <a:pt x="249589" y="19304"/>
                    <a:pt x="249541" y="19226"/>
                    <a:pt x="249502" y="19164"/>
                  </a:cubicBezTo>
                  <a:cubicBezTo>
                    <a:pt x="245494" y="13015"/>
                    <a:pt x="243326" y="4906"/>
                    <a:pt x="236300" y="1472"/>
                  </a:cubicBezTo>
                  <a:cubicBezTo>
                    <a:pt x="229254" y="-1927"/>
                    <a:pt x="220169" y="740"/>
                    <a:pt x="216436" y="7629"/>
                  </a:cubicBezTo>
                  <a:cubicBezTo>
                    <a:pt x="208220" y="11725"/>
                    <a:pt x="198980" y="13355"/>
                    <a:pt x="190030" y="15209"/>
                  </a:cubicBezTo>
                  <a:cubicBezTo>
                    <a:pt x="188836" y="15354"/>
                    <a:pt x="187648" y="15474"/>
                    <a:pt x="186460" y="15595"/>
                  </a:cubicBezTo>
                  <a:cubicBezTo>
                    <a:pt x="173553" y="15124"/>
                    <a:pt x="160644" y="14823"/>
                    <a:pt x="147734" y="14653"/>
                  </a:cubicBezTo>
                  <a:cubicBezTo>
                    <a:pt x="136260" y="14593"/>
                    <a:pt x="124777" y="14068"/>
                    <a:pt x="113288" y="13502"/>
                  </a:cubicBezTo>
                  <a:cubicBezTo>
                    <a:pt x="102968" y="11994"/>
                    <a:pt x="92728" y="10031"/>
                    <a:pt x="82585" y="7708"/>
                  </a:cubicBezTo>
                  <a:cubicBezTo>
                    <a:pt x="69051" y="2831"/>
                    <a:pt x="59049" y="1147"/>
                    <a:pt x="52626" y="12237"/>
                  </a:cubicBezTo>
                  <a:cubicBezTo>
                    <a:pt x="51513" y="14193"/>
                    <a:pt x="50478" y="16551"/>
                    <a:pt x="49576" y="19361"/>
                  </a:cubicBezTo>
                  <a:cubicBezTo>
                    <a:pt x="48299" y="19752"/>
                    <a:pt x="47166" y="20306"/>
                    <a:pt x="46173" y="21013"/>
                  </a:cubicBezTo>
                  <a:cubicBezTo>
                    <a:pt x="42211" y="23827"/>
                    <a:pt x="40519" y="28906"/>
                    <a:pt x="40297" y="33904"/>
                  </a:cubicBezTo>
                  <a:cubicBezTo>
                    <a:pt x="39623" y="36187"/>
                    <a:pt x="38879" y="38427"/>
                    <a:pt x="38069" y="40666"/>
                  </a:cubicBezTo>
                  <a:cubicBezTo>
                    <a:pt x="37113" y="42804"/>
                    <a:pt x="36170" y="44932"/>
                    <a:pt x="35222" y="47085"/>
                  </a:cubicBezTo>
                  <a:cubicBezTo>
                    <a:pt x="34010" y="49810"/>
                    <a:pt x="32807" y="52551"/>
                    <a:pt x="31605" y="55291"/>
                  </a:cubicBezTo>
                  <a:cubicBezTo>
                    <a:pt x="29666" y="59733"/>
                    <a:pt x="27715" y="64225"/>
                    <a:pt x="25767" y="68758"/>
                  </a:cubicBezTo>
                  <a:cubicBezTo>
                    <a:pt x="20968" y="80528"/>
                    <a:pt x="15772" y="92138"/>
                    <a:pt x="11035" y="104147"/>
                  </a:cubicBezTo>
                  <a:cubicBezTo>
                    <a:pt x="9107" y="109223"/>
                    <a:pt x="5761" y="114903"/>
                    <a:pt x="4026" y="120735"/>
                  </a:cubicBezTo>
                  <a:cubicBezTo>
                    <a:pt x="4022" y="120739"/>
                    <a:pt x="4018" y="120745"/>
                    <a:pt x="4016" y="120749"/>
                  </a:cubicBezTo>
                  <a:cubicBezTo>
                    <a:pt x="4014" y="120751"/>
                    <a:pt x="4016" y="120749"/>
                    <a:pt x="4009" y="120755"/>
                  </a:cubicBezTo>
                  <a:cubicBezTo>
                    <a:pt x="4007" y="120758"/>
                    <a:pt x="4007" y="120760"/>
                    <a:pt x="4007" y="120764"/>
                  </a:cubicBezTo>
                  <a:cubicBezTo>
                    <a:pt x="1565" y="124308"/>
                    <a:pt x="89" y="128762"/>
                    <a:pt x="0" y="132877"/>
                  </a:cubicBezTo>
                  <a:cubicBezTo>
                    <a:pt x="37563" y="179456"/>
                    <a:pt x="110719" y="195285"/>
                    <a:pt x="168372" y="194787"/>
                  </a:cubicBezTo>
                  <a:cubicBezTo>
                    <a:pt x="200178" y="194155"/>
                    <a:pt x="231739" y="185874"/>
                    <a:pt x="259523" y="170425"/>
                  </a:cubicBezTo>
                  <a:cubicBezTo>
                    <a:pt x="272841" y="163374"/>
                    <a:pt x="287090" y="155294"/>
                    <a:pt x="296730" y="143428"/>
                  </a:cubicBezTo>
                  <a:cubicBezTo>
                    <a:pt x="296765" y="143395"/>
                    <a:pt x="296806" y="143368"/>
                    <a:pt x="296841" y="143335"/>
                  </a:cubicBezTo>
                  <a:cubicBezTo>
                    <a:pt x="299839" y="140589"/>
                    <a:pt x="302159" y="137408"/>
                    <a:pt x="301607" y="133192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4771558" y="3974714"/>
              <a:ext cx="240323" cy="165425"/>
            </a:xfrm>
            <a:custGeom>
              <a:avLst/>
              <a:gdLst/>
              <a:ahLst/>
              <a:cxnLst/>
              <a:rect l="l" t="t" r="r" b="b"/>
              <a:pathLst>
                <a:path w="240323" h="165425" extrusionOk="0">
                  <a:moveTo>
                    <a:pt x="220156" y="140806"/>
                  </a:moveTo>
                  <a:cubicBezTo>
                    <a:pt x="222337" y="151200"/>
                    <a:pt x="205876" y="154174"/>
                    <a:pt x="204157" y="144574"/>
                  </a:cubicBezTo>
                  <a:cubicBezTo>
                    <a:pt x="198282" y="122012"/>
                    <a:pt x="192125" y="99478"/>
                    <a:pt x="184780" y="77342"/>
                  </a:cubicBezTo>
                  <a:cubicBezTo>
                    <a:pt x="174267" y="78686"/>
                    <a:pt x="162929" y="79352"/>
                    <a:pt x="152375" y="79564"/>
                  </a:cubicBezTo>
                  <a:cubicBezTo>
                    <a:pt x="153677" y="88423"/>
                    <a:pt x="158566" y="153284"/>
                    <a:pt x="152174" y="159454"/>
                  </a:cubicBezTo>
                  <a:cubicBezTo>
                    <a:pt x="147955" y="163514"/>
                    <a:pt x="139221" y="161359"/>
                    <a:pt x="139031" y="154420"/>
                  </a:cubicBezTo>
                  <a:cubicBezTo>
                    <a:pt x="137870" y="71575"/>
                    <a:pt x="140212" y="79684"/>
                    <a:pt x="133153" y="79648"/>
                  </a:cubicBezTo>
                  <a:cubicBezTo>
                    <a:pt x="107069" y="79103"/>
                    <a:pt x="121645" y="79373"/>
                    <a:pt x="105423" y="78999"/>
                  </a:cubicBezTo>
                  <a:cubicBezTo>
                    <a:pt x="98447" y="78467"/>
                    <a:pt x="99548" y="73753"/>
                    <a:pt x="98928" y="110257"/>
                  </a:cubicBezTo>
                  <a:cubicBezTo>
                    <a:pt x="98076" y="149325"/>
                    <a:pt x="99258" y="157759"/>
                    <a:pt x="95306" y="162695"/>
                  </a:cubicBezTo>
                  <a:cubicBezTo>
                    <a:pt x="92213" y="166639"/>
                    <a:pt x="85670" y="166340"/>
                    <a:pt x="82764" y="161610"/>
                  </a:cubicBezTo>
                  <a:cubicBezTo>
                    <a:pt x="79986" y="157158"/>
                    <a:pt x="85250" y="87172"/>
                    <a:pt x="86243" y="77365"/>
                  </a:cubicBezTo>
                  <a:cubicBezTo>
                    <a:pt x="68727" y="75667"/>
                    <a:pt x="57265" y="73778"/>
                    <a:pt x="46729" y="71519"/>
                  </a:cubicBezTo>
                  <a:cubicBezTo>
                    <a:pt x="45467" y="71638"/>
                    <a:pt x="32831" y="134322"/>
                    <a:pt x="26761" y="144232"/>
                  </a:cubicBezTo>
                  <a:cubicBezTo>
                    <a:pt x="24045" y="149232"/>
                    <a:pt x="16750" y="148861"/>
                    <a:pt x="13715" y="144531"/>
                  </a:cubicBezTo>
                  <a:cubicBezTo>
                    <a:pt x="11594" y="141549"/>
                    <a:pt x="12769" y="138765"/>
                    <a:pt x="13739" y="134991"/>
                  </a:cubicBezTo>
                  <a:cubicBezTo>
                    <a:pt x="33534" y="54095"/>
                    <a:pt x="39965" y="71940"/>
                    <a:pt x="15630" y="62204"/>
                  </a:cubicBezTo>
                  <a:cubicBezTo>
                    <a:pt x="-3523" y="53884"/>
                    <a:pt x="-1602" y="58164"/>
                    <a:pt x="3318" y="47103"/>
                  </a:cubicBezTo>
                  <a:cubicBezTo>
                    <a:pt x="10986" y="29679"/>
                    <a:pt x="7798" y="22392"/>
                    <a:pt x="17670" y="19379"/>
                  </a:cubicBezTo>
                  <a:cubicBezTo>
                    <a:pt x="23392" y="1550"/>
                    <a:pt x="33534" y="1548"/>
                    <a:pt x="50678" y="7724"/>
                  </a:cubicBezTo>
                  <a:cubicBezTo>
                    <a:pt x="74333" y="13143"/>
                    <a:pt x="84356" y="14503"/>
                    <a:pt x="115826" y="14669"/>
                  </a:cubicBezTo>
                  <a:cubicBezTo>
                    <a:pt x="144578" y="15048"/>
                    <a:pt x="163224" y="18265"/>
                    <a:pt x="184529" y="7645"/>
                  </a:cubicBezTo>
                  <a:cubicBezTo>
                    <a:pt x="190825" y="-3970"/>
                    <a:pt x="210122" y="-4053"/>
                    <a:pt x="217705" y="19391"/>
                  </a:cubicBezTo>
                  <a:cubicBezTo>
                    <a:pt x="220245" y="23962"/>
                    <a:pt x="222749" y="28710"/>
                    <a:pt x="225786" y="35054"/>
                  </a:cubicBezTo>
                  <a:cubicBezTo>
                    <a:pt x="229910" y="33314"/>
                    <a:pt x="232116" y="40577"/>
                    <a:pt x="237236" y="51827"/>
                  </a:cubicBezTo>
                  <a:cubicBezTo>
                    <a:pt x="241223" y="60520"/>
                    <a:pt x="241414" y="58865"/>
                    <a:pt x="237425" y="61192"/>
                  </a:cubicBezTo>
                  <a:cubicBezTo>
                    <a:pt x="225936" y="67983"/>
                    <a:pt x="212755" y="72297"/>
                    <a:pt x="199626" y="74914"/>
                  </a:cubicBezTo>
                  <a:cubicBezTo>
                    <a:pt x="211782" y="108215"/>
                    <a:pt x="219418" y="138398"/>
                    <a:pt x="220156" y="140806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090423" y="4029605"/>
              <a:ext cx="93958" cy="102079"/>
            </a:xfrm>
            <a:custGeom>
              <a:avLst/>
              <a:gdLst/>
              <a:ahLst/>
              <a:cxnLst/>
              <a:rect l="l" t="t" r="r" b="b"/>
              <a:pathLst>
                <a:path w="93958" h="102079" extrusionOk="0">
                  <a:moveTo>
                    <a:pt x="29241" y="54495"/>
                  </a:moveTo>
                  <a:cubicBezTo>
                    <a:pt x="22132" y="41984"/>
                    <a:pt x="15131" y="29531"/>
                    <a:pt x="7548" y="17393"/>
                  </a:cubicBezTo>
                  <a:cubicBezTo>
                    <a:pt x="5721" y="12453"/>
                    <a:pt x="-3749" y="5465"/>
                    <a:pt x="1639" y="676"/>
                  </a:cubicBezTo>
                  <a:cubicBezTo>
                    <a:pt x="7716" y="-2592"/>
                    <a:pt x="9886" y="6871"/>
                    <a:pt x="12975" y="10371"/>
                  </a:cubicBezTo>
                  <a:cubicBezTo>
                    <a:pt x="28760" y="34230"/>
                    <a:pt x="40239" y="61386"/>
                    <a:pt x="57833" y="83743"/>
                  </a:cubicBezTo>
                  <a:cubicBezTo>
                    <a:pt x="68935" y="98797"/>
                    <a:pt x="83132" y="96033"/>
                    <a:pt x="85396" y="77052"/>
                  </a:cubicBezTo>
                  <a:cubicBezTo>
                    <a:pt x="87141" y="67411"/>
                    <a:pt x="82186" y="56256"/>
                    <a:pt x="86979" y="47436"/>
                  </a:cubicBezTo>
                  <a:cubicBezTo>
                    <a:pt x="91207" y="44390"/>
                    <a:pt x="93439" y="50613"/>
                    <a:pt x="93070" y="54041"/>
                  </a:cubicBezTo>
                  <a:cubicBezTo>
                    <a:pt x="93437" y="63837"/>
                    <a:pt x="95025" y="73748"/>
                    <a:pt x="92782" y="83441"/>
                  </a:cubicBezTo>
                  <a:cubicBezTo>
                    <a:pt x="90321" y="93061"/>
                    <a:pt x="82116" y="103084"/>
                    <a:pt x="71296" y="101999"/>
                  </a:cubicBezTo>
                  <a:cubicBezTo>
                    <a:pt x="50113" y="97644"/>
                    <a:pt x="39671" y="71232"/>
                    <a:pt x="29241" y="54495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4617198" y="4038437"/>
              <a:ext cx="83848" cy="97778"/>
            </a:xfrm>
            <a:custGeom>
              <a:avLst/>
              <a:gdLst/>
              <a:ahLst/>
              <a:cxnLst/>
              <a:rect l="l" t="t" r="r" b="b"/>
              <a:pathLst>
                <a:path w="83848" h="97778" extrusionOk="0">
                  <a:moveTo>
                    <a:pt x="2146" y="88844"/>
                  </a:moveTo>
                  <a:cubicBezTo>
                    <a:pt x="-1115" y="78958"/>
                    <a:pt x="2258" y="68169"/>
                    <a:pt x="1000" y="57947"/>
                  </a:cubicBezTo>
                  <a:cubicBezTo>
                    <a:pt x="1029" y="54011"/>
                    <a:pt x="-883" y="49729"/>
                    <a:pt x="507" y="45958"/>
                  </a:cubicBezTo>
                  <a:cubicBezTo>
                    <a:pt x="14216" y="33607"/>
                    <a:pt x="7559" y="79309"/>
                    <a:pt x="9551" y="84891"/>
                  </a:cubicBezTo>
                  <a:cubicBezTo>
                    <a:pt x="22803" y="104659"/>
                    <a:pt x="44579" y="54314"/>
                    <a:pt x="51393" y="45315"/>
                  </a:cubicBezTo>
                  <a:cubicBezTo>
                    <a:pt x="58585" y="33584"/>
                    <a:pt x="65733" y="21847"/>
                    <a:pt x="72622" y="9941"/>
                  </a:cubicBezTo>
                  <a:cubicBezTo>
                    <a:pt x="74073" y="7397"/>
                    <a:pt x="75711" y="4918"/>
                    <a:pt x="77083" y="2318"/>
                  </a:cubicBezTo>
                  <a:cubicBezTo>
                    <a:pt x="77448" y="785"/>
                    <a:pt x="79194" y="-295"/>
                    <a:pt x="80707" y="72"/>
                  </a:cubicBezTo>
                  <a:cubicBezTo>
                    <a:pt x="84016" y="352"/>
                    <a:pt x="84536" y="4224"/>
                    <a:pt x="83081" y="6694"/>
                  </a:cubicBezTo>
                  <a:cubicBezTo>
                    <a:pt x="73951" y="24545"/>
                    <a:pt x="63181" y="41491"/>
                    <a:pt x="52977" y="58733"/>
                  </a:cubicBezTo>
                  <a:cubicBezTo>
                    <a:pt x="43860" y="72646"/>
                    <a:pt x="36842" y="92473"/>
                    <a:pt x="19409" y="97431"/>
                  </a:cubicBezTo>
                  <a:cubicBezTo>
                    <a:pt x="12383" y="98916"/>
                    <a:pt x="4995" y="95569"/>
                    <a:pt x="2146" y="88844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4691474" y="3408177"/>
              <a:ext cx="401605" cy="622261"/>
            </a:xfrm>
            <a:custGeom>
              <a:avLst/>
              <a:gdLst/>
              <a:ahLst/>
              <a:cxnLst/>
              <a:rect l="l" t="t" r="r" b="b"/>
              <a:pathLst>
                <a:path w="401605" h="622261" extrusionOk="0">
                  <a:moveTo>
                    <a:pt x="364952" y="571046"/>
                  </a:moveTo>
                  <a:cubicBezTo>
                    <a:pt x="357833" y="578945"/>
                    <a:pt x="349868" y="585766"/>
                    <a:pt x="341290" y="591554"/>
                  </a:cubicBezTo>
                  <a:cubicBezTo>
                    <a:pt x="338755" y="593265"/>
                    <a:pt x="336157" y="594891"/>
                    <a:pt x="333516" y="596433"/>
                  </a:cubicBezTo>
                  <a:cubicBezTo>
                    <a:pt x="332566" y="597002"/>
                    <a:pt x="331615" y="597531"/>
                    <a:pt x="330644" y="598059"/>
                  </a:cubicBezTo>
                  <a:cubicBezTo>
                    <a:pt x="329629" y="598650"/>
                    <a:pt x="328573" y="599200"/>
                    <a:pt x="327537" y="599749"/>
                  </a:cubicBezTo>
                  <a:cubicBezTo>
                    <a:pt x="326565" y="600235"/>
                    <a:pt x="325594" y="600741"/>
                    <a:pt x="324622" y="601228"/>
                  </a:cubicBezTo>
                  <a:cubicBezTo>
                    <a:pt x="324178" y="601460"/>
                    <a:pt x="323735" y="601672"/>
                    <a:pt x="323291" y="601883"/>
                  </a:cubicBezTo>
                  <a:cubicBezTo>
                    <a:pt x="322509" y="602263"/>
                    <a:pt x="321728" y="602622"/>
                    <a:pt x="320967" y="602960"/>
                  </a:cubicBezTo>
                  <a:cubicBezTo>
                    <a:pt x="319763" y="603530"/>
                    <a:pt x="318515" y="604080"/>
                    <a:pt x="317269" y="604629"/>
                  </a:cubicBezTo>
                  <a:cubicBezTo>
                    <a:pt x="316149" y="605116"/>
                    <a:pt x="314988" y="605600"/>
                    <a:pt x="313825" y="606066"/>
                  </a:cubicBezTo>
                  <a:cubicBezTo>
                    <a:pt x="312685" y="606531"/>
                    <a:pt x="311501" y="606995"/>
                    <a:pt x="310340" y="607439"/>
                  </a:cubicBezTo>
                  <a:cubicBezTo>
                    <a:pt x="291854" y="614451"/>
                    <a:pt x="271996" y="618316"/>
                    <a:pt x="252221" y="619774"/>
                  </a:cubicBezTo>
                  <a:cubicBezTo>
                    <a:pt x="209863" y="622183"/>
                    <a:pt x="160131" y="625456"/>
                    <a:pt x="116400" y="615319"/>
                  </a:cubicBezTo>
                  <a:cubicBezTo>
                    <a:pt x="115301" y="615066"/>
                    <a:pt x="114161" y="614791"/>
                    <a:pt x="113062" y="614515"/>
                  </a:cubicBezTo>
                  <a:cubicBezTo>
                    <a:pt x="105350" y="612594"/>
                    <a:pt x="97808" y="610249"/>
                    <a:pt x="90582" y="607377"/>
                  </a:cubicBezTo>
                  <a:cubicBezTo>
                    <a:pt x="64639" y="597091"/>
                    <a:pt x="42245" y="580175"/>
                    <a:pt x="26866" y="552992"/>
                  </a:cubicBezTo>
                  <a:cubicBezTo>
                    <a:pt x="-7359" y="495924"/>
                    <a:pt x="76" y="408297"/>
                    <a:pt x="2084" y="343373"/>
                  </a:cubicBezTo>
                  <a:cubicBezTo>
                    <a:pt x="4450" y="287087"/>
                    <a:pt x="10259" y="231076"/>
                    <a:pt x="17950" y="175277"/>
                  </a:cubicBezTo>
                  <a:cubicBezTo>
                    <a:pt x="19724" y="161507"/>
                    <a:pt x="21499" y="147736"/>
                    <a:pt x="23379" y="133945"/>
                  </a:cubicBezTo>
                  <a:cubicBezTo>
                    <a:pt x="29041" y="96646"/>
                    <a:pt x="35675" y="59136"/>
                    <a:pt x="45012" y="22409"/>
                  </a:cubicBezTo>
                  <a:cubicBezTo>
                    <a:pt x="46364" y="17086"/>
                    <a:pt x="47759" y="11785"/>
                    <a:pt x="49215" y="6505"/>
                  </a:cubicBezTo>
                  <a:cubicBezTo>
                    <a:pt x="49237" y="6462"/>
                    <a:pt x="49258" y="6398"/>
                    <a:pt x="49279" y="6356"/>
                  </a:cubicBezTo>
                  <a:cubicBezTo>
                    <a:pt x="49702" y="6545"/>
                    <a:pt x="50147" y="6758"/>
                    <a:pt x="50568" y="6947"/>
                  </a:cubicBezTo>
                  <a:cubicBezTo>
                    <a:pt x="50589" y="6968"/>
                    <a:pt x="50610" y="6968"/>
                    <a:pt x="50631" y="6989"/>
                  </a:cubicBezTo>
                  <a:cubicBezTo>
                    <a:pt x="52109" y="7665"/>
                    <a:pt x="53610" y="8320"/>
                    <a:pt x="55131" y="8975"/>
                  </a:cubicBezTo>
                  <a:cubicBezTo>
                    <a:pt x="55173" y="8996"/>
                    <a:pt x="55216" y="9017"/>
                    <a:pt x="55258" y="9038"/>
                  </a:cubicBezTo>
                  <a:cubicBezTo>
                    <a:pt x="56041" y="9355"/>
                    <a:pt x="56800" y="9693"/>
                    <a:pt x="57582" y="9989"/>
                  </a:cubicBezTo>
                  <a:cubicBezTo>
                    <a:pt x="58977" y="10558"/>
                    <a:pt x="60370" y="11130"/>
                    <a:pt x="61765" y="11657"/>
                  </a:cubicBezTo>
                  <a:cubicBezTo>
                    <a:pt x="63687" y="12397"/>
                    <a:pt x="65630" y="13094"/>
                    <a:pt x="67595" y="13770"/>
                  </a:cubicBezTo>
                  <a:cubicBezTo>
                    <a:pt x="70109" y="14635"/>
                    <a:pt x="72645" y="15481"/>
                    <a:pt x="75222" y="16262"/>
                  </a:cubicBezTo>
                  <a:cubicBezTo>
                    <a:pt x="76047" y="16515"/>
                    <a:pt x="76891" y="16768"/>
                    <a:pt x="77736" y="17022"/>
                  </a:cubicBezTo>
                  <a:cubicBezTo>
                    <a:pt x="78348" y="17212"/>
                    <a:pt x="78960" y="17382"/>
                    <a:pt x="79573" y="17550"/>
                  </a:cubicBezTo>
                  <a:cubicBezTo>
                    <a:pt x="80502" y="17824"/>
                    <a:pt x="81452" y="18098"/>
                    <a:pt x="82384" y="18353"/>
                  </a:cubicBezTo>
                  <a:cubicBezTo>
                    <a:pt x="82469" y="18374"/>
                    <a:pt x="82573" y="18396"/>
                    <a:pt x="82658" y="18417"/>
                  </a:cubicBezTo>
                  <a:cubicBezTo>
                    <a:pt x="84095" y="18819"/>
                    <a:pt x="85552" y="19178"/>
                    <a:pt x="87010" y="19558"/>
                  </a:cubicBezTo>
                  <a:cubicBezTo>
                    <a:pt x="88658" y="19981"/>
                    <a:pt x="90349" y="20381"/>
                    <a:pt x="92018" y="20783"/>
                  </a:cubicBezTo>
                  <a:cubicBezTo>
                    <a:pt x="93096" y="21036"/>
                    <a:pt x="94131" y="21291"/>
                    <a:pt x="95186" y="21501"/>
                  </a:cubicBezTo>
                  <a:cubicBezTo>
                    <a:pt x="96791" y="21860"/>
                    <a:pt x="98376" y="22177"/>
                    <a:pt x="99981" y="22515"/>
                  </a:cubicBezTo>
                  <a:cubicBezTo>
                    <a:pt x="101586" y="22853"/>
                    <a:pt x="103192" y="23170"/>
                    <a:pt x="104818" y="23465"/>
                  </a:cubicBezTo>
                  <a:cubicBezTo>
                    <a:pt x="106424" y="23761"/>
                    <a:pt x="108050" y="24056"/>
                    <a:pt x="109677" y="24330"/>
                  </a:cubicBezTo>
                  <a:cubicBezTo>
                    <a:pt x="111304" y="24605"/>
                    <a:pt x="112951" y="24879"/>
                    <a:pt x="114578" y="25113"/>
                  </a:cubicBezTo>
                  <a:cubicBezTo>
                    <a:pt x="115677" y="25302"/>
                    <a:pt x="116775" y="25472"/>
                    <a:pt x="117874" y="25619"/>
                  </a:cubicBezTo>
                  <a:cubicBezTo>
                    <a:pt x="120070" y="25935"/>
                    <a:pt x="122269" y="26252"/>
                    <a:pt x="124465" y="26505"/>
                  </a:cubicBezTo>
                  <a:cubicBezTo>
                    <a:pt x="125565" y="26654"/>
                    <a:pt x="126662" y="26779"/>
                    <a:pt x="127761" y="26907"/>
                  </a:cubicBezTo>
                  <a:cubicBezTo>
                    <a:pt x="129367" y="27077"/>
                    <a:pt x="130929" y="27266"/>
                    <a:pt x="132535" y="27413"/>
                  </a:cubicBezTo>
                  <a:cubicBezTo>
                    <a:pt x="134098" y="27583"/>
                    <a:pt x="135703" y="27730"/>
                    <a:pt x="137289" y="27878"/>
                  </a:cubicBezTo>
                  <a:cubicBezTo>
                    <a:pt x="140457" y="28174"/>
                    <a:pt x="143628" y="28406"/>
                    <a:pt x="146817" y="28618"/>
                  </a:cubicBezTo>
                  <a:cubicBezTo>
                    <a:pt x="147619" y="28682"/>
                    <a:pt x="148380" y="28703"/>
                    <a:pt x="149162" y="28767"/>
                  </a:cubicBezTo>
                  <a:cubicBezTo>
                    <a:pt x="152839" y="28977"/>
                    <a:pt x="156515" y="29147"/>
                    <a:pt x="160149" y="29253"/>
                  </a:cubicBezTo>
                  <a:cubicBezTo>
                    <a:pt x="161267" y="29275"/>
                    <a:pt x="162388" y="29317"/>
                    <a:pt x="163487" y="29338"/>
                  </a:cubicBezTo>
                  <a:cubicBezTo>
                    <a:pt x="163719" y="29338"/>
                    <a:pt x="163953" y="29338"/>
                    <a:pt x="164206" y="29360"/>
                  </a:cubicBezTo>
                  <a:cubicBezTo>
                    <a:pt x="166298" y="29402"/>
                    <a:pt x="168388" y="29423"/>
                    <a:pt x="170459" y="29445"/>
                  </a:cubicBezTo>
                  <a:lnTo>
                    <a:pt x="170776" y="29445"/>
                  </a:lnTo>
                  <a:cubicBezTo>
                    <a:pt x="172930" y="29466"/>
                    <a:pt x="175107" y="29466"/>
                    <a:pt x="177261" y="29423"/>
                  </a:cubicBezTo>
                  <a:cubicBezTo>
                    <a:pt x="179437" y="29381"/>
                    <a:pt x="181571" y="29360"/>
                    <a:pt x="183704" y="29296"/>
                  </a:cubicBezTo>
                  <a:cubicBezTo>
                    <a:pt x="184591" y="29275"/>
                    <a:pt x="185458" y="29253"/>
                    <a:pt x="186324" y="29211"/>
                  </a:cubicBezTo>
                  <a:cubicBezTo>
                    <a:pt x="187887" y="29168"/>
                    <a:pt x="189430" y="29105"/>
                    <a:pt x="190972" y="29041"/>
                  </a:cubicBezTo>
                  <a:cubicBezTo>
                    <a:pt x="191712" y="28998"/>
                    <a:pt x="192450" y="28977"/>
                    <a:pt x="193190" y="28913"/>
                  </a:cubicBezTo>
                  <a:cubicBezTo>
                    <a:pt x="195069" y="28828"/>
                    <a:pt x="196930" y="28724"/>
                    <a:pt x="198809" y="28597"/>
                  </a:cubicBezTo>
                  <a:cubicBezTo>
                    <a:pt x="209879" y="27900"/>
                    <a:pt x="220421" y="26739"/>
                    <a:pt x="230183" y="25174"/>
                  </a:cubicBezTo>
                  <a:cubicBezTo>
                    <a:pt x="231112" y="25026"/>
                    <a:pt x="232041" y="24879"/>
                    <a:pt x="232951" y="24730"/>
                  </a:cubicBezTo>
                  <a:cubicBezTo>
                    <a:pt x="233944" y="24541"/>
                    <a:pt x="234937" y="24371"/>
                    <a:pt x="235909" y="24203"/>
                  </a:cubicBezTo>
                  <a:cubicBezTo>
                    <a:pt x="236564" y="24097"/>
                    <a:pt x="237219" y="23971"/>
                    <a:pt x="237852" y="23865"/>
                  </a:cubicBezTo>
                  <a:cubicBezTo>
                    <a:pt x="238528" y="23716"/>
                    <a:pt x="239205" y="23591"/>
                    <a:pt x="239859" y="23442"/>
                  </a:cubicBezTo>
                  <a:cubicBezTo>
                    <a:pt x="241318" y="23189"/>
                    <a:pt x="242753" y="22894"/>
                    <a:pt x="244148" y="22577"/>
                  </a:cubicBezTo>
                  <a:cubicBezTo>
                    <a:pt x="245035" y="22388"/>
                    <a:pt x="245924" y="22196"/>
                    <a:pt x="246768" y="22007"/>
                  </a:cubicBezTo>
                  <a:cubicBezTo>
                    <a:pt x="270895" y="16959"/>
                    <a:pt x="294873" y="10835"/>
                    <a:pt x="316972" y="0"/>
                  </a:cubicBezTo>
                  <a:cubicBezTo>
                    <a:pt x="317459" y="1416"/>
                    <a:pt x="317965" y="2829"/>
                    <a:pt x="318452" y="4245"/>
                  </a:cubicBezTo>
                  <a:cubicBezTo>
                    <a:pt x="319000" y="5914"/>
                    <a:pt x="319551" y="7604"/>
                    <a:pt x="320078" y="9272"/>
                  </a:cubicBezTo>
                  <a:cubicBezTo>
                    <a:pt x="337337" y="62960"/>
                    <a:pt x="347818" y="118506"/>
                    <a:pt x="360810" y="173291"/>
                  </a:cubicBezTo>
                  <a:cubicBezTo>
                    <a:pt x="383310" y="270951"/>
                    <a:pt x="396070" y="370913"/>
                    <a:pt x="401267" y="470960"/>
                  </a:cubicBezTo>
                  <a:cubicBezTo>
                    <a:pt x="403761" y="509078"/>
                    <a:pt x="392564" y="544054"/>
                    <a:pt x="364952" y="571046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4740748" y="3382095"/>
              <a:ext cx="267690" cy="55520"/>
            </a:xfrm>
            <a:custGeom>
              <a:avLst/>
              <a:gdLst/>
              <a:ahLst/>
              <a:cxnLst/>
              <a:rect l="l" t="t" r="r" b="b"/>
              <a:pathLst>
                <a:path w="267690" h="55520" extrusionOk="0">
                  <a:moveTo>
                    <a:pt x="265471" y="19836"/>
                  </a:moveTo>
                  <a:cubicBezTo>
                    <a:pt x="266230" y="21911"/>
                    <a:pt x="266974" y="23994"/>
                    <a:pt x="267691" y="26072"/>
                  </a:cubicBezTo>
                  <a:cubicBezTo>
                    <a:pt x="245592" y="36919"/>
                    <a:pt x="221620" y="43047"/>
                    <a:pt x="197504" y="48085"/>
                  </a:cubicBezTo>
                  <a:cubicBezTo>
                    <a:pt x="145894" y="59822"/>
                    <a:pt x="59094" y="59633"/>
                    <a:pt x="1358" y="33060"/>
                  </a:cubicBezTo>
                  <a:cubicBezTo>
                    <a:pt x="906" y="32849"/>
                    <a:pt x="454" y="32639"/>
                    <a:pt x="0" y="32428"/>
                  </a:cubicBezTo>
                  <a:cubicBezTo>
                    <a:pt x="1273" y="27845"/>
                    <a:pt x="2596" y="23274"/>
                    <a:pt x="3980" y="18730"/>
                  </a:cubicBezTo>
                  <a:cubicBezTo>
                    <a:pt x="4215" y="17940"/>
                    <a:pt x="4466" y="17142"/>
                    <a:pt x="4702" y="16352"/>
                  </a:cubicBezTo>
                  <a:cubicBezTo>
                    <a:pt x="5245" y="14579"/>
                    <a:pt x="5803" y="12797"/>
                    <a:pt x="6371" y="11030"/>
                  </a:cubicBezTo>
                  <a:cubicBezTo>
                    <a:pt x="6377" y="11005"/>
                    <a:pt x="6398" y="10970"/>
                    <a:pt x="6404" y="10945"/>
                  </a:cubicBezTo>
                  <a:cubicBezTo>
                    <a:pt x="8802" y="11698"/>
                    <a:pt x="11120" y="12393"/>
                    <a:pt x="13511" y="13171"/>
                  </a:cubicBezTo>
                  <a:cubicBezTo>
                    <a:pt x="93324" y="32809"/>
                    <a:pt x="181108" y="30285"/>
                    <a:pt x="257935" y="0"/>
                  </a:cubicBezTo>
                  <a:cubicBezTo>
                    <a:pt x="258254" y="786"/>
                    <a:pt x="258557" y="1582"/>
                    <a:pt x="258876" y="2368"/>
                  </a:cubicBezTo>
                  <a:cubicBezTo>
                    <a:pt x="259451" y="3807"/>
                    <a:pt x="260013" y="5255"/>
                    <a:pt x="260574" y="6704"/>
                  </a:cubicBezTo>
                  <a:cubicBezTo>
                    <a:pt x="260933" y="7658"/>
                    <a:pt x="261308" y="8600"/>
                    <a:pt x="261667" y="9554"/>
                  </a:cubicBezTo>
                  <a:cubicBezTo>
                    <a:pt x="262620" y="12042"/>
                    <a:pt x="263549" y="14525"/>
                    <a:pt x="264461" y="17017"/>
                  </a:cubicBezTo>
                  <a:cubicBezTo>
                    <a:pt x="264698" y="17639"/>
                    <a:pt x="264922" y="18270"/>
                    <a:pt x="265135" y="18886"/>
                  </a:cubicBezTo>
                  <a:cubicBezTo>
                    <a:pt x="265249" y="19205"/>
                    <a:pt x="265359" y="19522"/>
                    <a:pt x="265471" y="1983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5" name="Google Shape;275;p19"/>
            <p:cNvGrpSpPr/>
            <p:nvPr/>
          </p:nvGrpSpPr>
          <p:grpSpPr>
            <a:xfrm>
              <a:off x="4793368" y="3529771"/>
              <a:ext cx="182795" cy="181942"/>
              <a:chOff x="4793368" y="3529771"/>
              <a:chExt cx="182795" cy="181942"/>
            </a:xfrm>
          </p:grpSpPr>
          <p:sp>
            <p:nvSpPr>
              <p:cNvPr id="276" name="Google Shape;276;p19"/>
              <p:cNvSpPr/>
              <p:nvPr/>
            </p:nvSpPr>
            <p:spPr>
              <a:xfrm>
                <a:off x="4801189" y="3537547"/>
                <a:ext cx="167177" cy="166308"/>
              </a:xfrm>
              <a:custGeom>
                <a:avLst/>
                <a:gdLst/>
                <a:ahLst/>
                <a:cxnLst/>
                <a:rect l="l" t="t" r="r" b="b"/>
                <a:pathLst>
                  <a:path w="167177" h="166308" extrusionOk="0">
                    <a:moveTo>
                      <a:pt x="2020" y="106831"/>
                    </a:moveTo>
                    <a:cubicBezTo>
                      <a:pt x="-11310" y="42413"/>
                      <a:pt x="43253" y="-19201"/>
                      <a:pt x="109516" y="5626"/>
                    </a:cubicBezTo>
                    <a:cubicBezTo>
                      <a:pt x="142918" y="16792"/>
                      <a:pt x="169406" y="49781"/>
                      <a:pt x="167030" y="85803"/>
                    </a:cubicBezTo>
                    <a:cubicBezTo>
                      <a:pt x="166738" y="109228"/>
                      <a:pt x="157712" y="134007"/>
                      <a:pt x="138251" y="148182"/>
                    </a:cubicBezTo>
                    <a:cubicBezTo>
                      <a:pt x="95922" y="186795"/>
                      <a:pt x="18400" y="159370"/>
                      <a:pt x="2020" y="10683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4793368" y="3529771"/>
                <a:ext cx="182795" cy="181942"/>
              </a:xfrm>
              <a:custGeom>
                <a:avLst/>
                <a:gdLst/>
                <a:ahLst/>
                <a:cxnLst/>
                <a:rect l="l" t="t" r="r" b="b"/>
                <a:pathLst>
                  <a:path w="182795" h="181942" extrusionOk="0">
                    <a:moveTo>
                      <a:pt x="97130" y="181942"/>
                    </a:moveTo>
                    <a:cubicBezTo>
                      <a:pt x="88534" y="181942"/>
                      <a:pt x="79641" y="180745"/>
                      <a:pt x="70641" y="178307"/>
                    </a:cubicBezTo>
                    <a:cubicBezTo>
                      <a:pt x="37555" y="169348"/>
                      <a:pt x="11406" y="145829"/>
                      <a:pt x="2398" y="116927"/>
                    </a:cubicBezTo>
                    <a:lnTo>
                      <a:pt x="2206" y="116187"/>
                    </a:lnTo>
                    <a:cubicBezTo>
                      <a:pt x="-5305" y="79894"/>
                      <a:pt x="6669" y="43107"/>
                      <a:pt x="33452" y="20181"/>
                    </a:cubicBezTo>
                    <a:cubicBezTo>
                      <a:pt x="57444" y="-363"/>
                      <a:pt x="88968" y="-5504"/>
                      <a:pt x="119946" y="6055"/>
                    </a:cubicBezTo>
                    <a:cubicBezTo>
                      <a:pt x="158710" y="19080"/>
                      <a:pt x="185040" y="55971"/>
                      <a:pt x="182644" y="93885"/>
                    </a:cubicBezTo>
                    <a:cubicBezTo>
                      <a:pt x="182233" y="122248"/>
                      <a:pt x="170425" y="147666"/>
                      <a:pt x="151010" y="162004"/>
                    </a:cubicBezTo>
                    <a:cubicBezTo>
                      <a:pt x="136471" y="175119"/>
                      <a:pt x="117641" y="181942"/>
                      <a:pt x="97130" y="181942"/>
                    </a:cubicBezTo>
                    <a:close/>
                    <a:moveTo>
                      <a:pt x="17400" y="112649"/>
                    </a:moveTo>
                    <a:cubicBezTo>
                      <a:pt x="24842" y="135993"/>
                      <a:pt x="47296" y="155833"/>
                      <a:pt x="74719" y="163259"/>
                    </a:cubicBezTo>
                    <a:cubicBezTo>
                      <a:pt x="100102" y="170136"/>
                      <a:pt x="124188" y="165370"/>
                      <a:pt x="140814" y="150199"/>
                    </a:cubicBezTo>
                    <a:lnTo>
                      <a:pt x="141478" y="149657"/>
                    </a:lnTo>
                    <a:cubicBezTo>
                      <a:pt x="157196" y="138210"/>
                      <a:pt x="166757" y="117211"/>
                      <a:pt x="167052" y="93481"/>
                    </a:cubicBezTo>
                    <a:lnTo>
                      <a:pt x="167070" y="93066"/>
                    </a:lnTo>
                    <a:cubicBezTo>
                      <a:pt x="169088" y="62490"/>
                      <a:pt x="146646" y="31419"/>
                      <a:pt x="114867" y="20795"/>
                    </a:cubicBezTo>
                    <a:lnTo>
                      <a:pt x="114602" y="20700"/>
                    </a:lnTo>
                    <a:cubicBezTo>
                      <a:pt x="89061" y="11133"/>
                      <a:pt x="63176" y="15258"/>
                      <a:pt x="43596" y="32021"/>
                    </a:cubicBezTo>
                    <a:cubicBezTo>
                      <a:pt x="21560" y="50886"/>
                      <a:pt x="11300" y="82498"/>
                      <a:pt x="17400" y="112649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19"/>
            <p:cNvSpPr/>
            <p:nvPr/>
          </p:nvSpPr>
          <p:spPr>
            <a:xfrm>
              <a:off x="4736486" y="3401931"/>
              <a:ext cx="275064" cy="47213"/>
            </a:xfrm>
            <a:custGeom>
              <a:avLst/>
              <a:gdLst/>
              <a:ahLst/>
              <a:cxnLst/>
              <a:rect l="l" t="t" r="r" b="b"/>
              <a:pathLst>
                <a:path w="275064" h="47213" extrusionOk="0">
                  <a:moveTo>
                    <a:pt x="273432" y="10497"/>
                  </a:moveTo>
                  <a:cubicBezTo>
                    <a:pt x="273981" y="12167"/>
                    <a:pt x="274531" y="13836"/>
                    <a:pt x="275065" y="15516"/>
                  </a:cubicBezTo>
                  <a:cubicBezTo>
                    <a:pt x="273712" y="16059"/>
                    <a:pt x="272345" y="16613"/>
                    <a:pt x="270957" y="17134"/>
                  </a:cubicBezTo>
                  <a:cubicBezTo>
                    <a:pt x="268203" y="18210"/>
                    <a:pt x="265372" y="19269"/>
                    <a:pt x="262498" y="20290"/>
                  </a:cubicBezTo>
                  <a:cubicBezTo>
                    <a:pt x="259909" y="21219"/>
                    <a:pt x="257274" y="22113"/>
                    <a:pt x="254616" y="23000"/>
                  </a:cubicBezTo>
                  <a:cubicBezTo>
                    <a:pt x="251372" y="24081"/>
                    <a:pt x="248082" y="25124"/>
                    <a:pt x="244775" y="26138"/>
                  </a:cubicBezTo>
                  <a:cubicBezTo>
                    <a:pt x="239565" y="27739"/>
                    <a:pt x="234269" y="29242"/>
                    <a:pt x="228953" y="30673"/>
                  </a:cubicBezTo>
                  <a:cubicBezTo>
                    <a:pt x="195847" y="39563"/>
                    <a:pt x="161427" y="45246"/>
                    <a:pt x="136836" y="46880"/>
                  </a:cubicBezTo>
                  <a:cubicBezTo>
                    <a:pt x="104077" y="48124"/>
                    <a:pt x="70673" y="45963"/>
                    <a:pt x="38355" y="39161"/>
                  </a:cubicBezTo>
                  <a:cubicBezTo>
                    <a:pt x="36141" y="38701"/>
                    <a:pt x="33918" y="38224"/>
                    <a:pt x="31704" y="37699"/>
                  </a:cubicBezTo>
                  <a:cubicBezTo>
                    <a:pt x="31329" y="37612"/>
                    <a:pt x="30952" y="37525"/>
                    <a:pt x="30593" y="37429"/>
                  </a:cubicBezTo>
                  <a:cubicBezTo>
                    <a:pt x="28425" y="36940"/>
                    <a:pt x="26302" y="36422"/>
                    <a:pt x="24177" y="35862"/>
                  </a:cubicBezTo>
                  <a:cubicBezTo>
                    <a:pt x="16023" y="33775"/>
                    <a:pt x="7953" y="31378"/>
                    <a:pt x="0" y="28653"/>
                  </a:cubicBezTo>
                  <a:cubicBezTo>
                    <a:pt x="1350" y="23336"/>
                    <a:pt x="2753" y="18031"/>
                    <a:pt x="4213" y="12752"/>
                  </a:cubicBezTo>
                  <a:cubicBezTo>
                    <a:pt x="4667" y="12897"/>
                    <a:pt x="5106" y="13052"/>
                    <a:pt x="5562" y="13197"/>
                  </a:cubicBezTo>
                  <a:cubicBezTo>
                    <a:pt x="5587" y="13202"/>
                    <a:pt x="5597" y="13218"/>
                    <a:pt x="5622" y="13224"/>
                  </a:cubicBezTo>
                  <a:cubicBezTo>
                    <a:pt x="94321" y="42541"/>
                    <a:pt x="184136" y="31772"/>
                    <a:pt x="269735" y="0"/>
                  </a:cubicBezTo>
                  <a:cubicBezTo>
                    <a:pt x="270494" y="2074"/>
                    <a:pt x="271238" y="4158"/>
                    <a:pt x="271954" y="6236"/>
                  </a:cubicBezTo>
                  <a:cubicBezTo>
                    <a:pt x="272455" y="7660"/>
                    <a:pt x="272947" y="9065"/>
                    <a:pt x="273432" y="10497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4744729" y="3382095"/>
              <a:ext cx="256594" cy="33855"/>
            </a:xfrm>
            <a:custGeom>
              <a:avLst/>
              <a:gdLst/>
              <a:ahLst/>
              <a:cxnLst/>
              <a:rect l="l" t="t" r="r" b="b"/>
              <a:pathLst>
                <a:path w="256594" h="33855" extrusionOk="0">
                  <a:moveTo>
                    <a:pt x="254896" y="2370"/>
                  </a:moveTo>
                  <a:cubicBezTo>
                    <a:pt x="255472" y="3809"/>
                    <a:pt x="256034" y="5257"/>
                    <a:pt x="256594" y="6705"/>
                  </a:cubicBezTo>
                  <a:cubicBezTo>
                    <a:pt x="187037" y="37210"/>
                    <a:pt x="107012" y="38856"/>
                    <a:pt x="32886" y="27061"/>
                  </a:cubicBezTo>
                  <a:cubicBezTo>
                    <a:pt x="22066" y="25437"/>
                    <a:pt x="11885" y="22816"/>
                    <a:pt x="1959" y="19500"/>
                  </a:cubicBezTo>
                  <a:cubicBezTo>
                    <a:pt x="1418" y="19216"/>
                    <a:pt x="750" y="18969"/>
                    <a:pt x="0" y="18730"/>
                  </a:cubicBezTo>
                  <a:cubicBezTo>
                    <a:pt x="769" y="16151"/>
                    <a:pt x="1573" y="13596"/>
                    <a:pt x="2392" y="11030"/>
                  </a:cubicBezTo>
                  <a:cubicBezTo>
                    <a:pt x="2397" y="11005"/>
                    <a:pt x="2419" y="10970"/>
                    <a:pt x="2424" y="10945"/>
                  </a:cubicBezTo>
                  <a:cubicBezTo>
                    <a:pt x="4822" y="11698"/>
                    <a:pt x="7140" y="12393"/>
                    <a:pt x="9532" y="13171"/>
                  </a:cubicBezTo>
                  <a:cubicBezTo>
                    <a:pt x="89345" y="32809"/>
                    <a:pt x="177129" y="30285"/>
                    <a:pt x="253955" y="0"/>
                  </a:cubicBezTo>
                  <a:lnTo>
                    <a:pt x="253965" y="15"/>
                  </a:lnTo>
                  <a:cubicBezTo>
                    <a:pt x="254284" y="803"/>
                    <a:pt x="254577" y="1584"/>
                    <a:pt x="254896" y="237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4747380" y="3203878"/>
              <a:ext cx="251304" cy="203990"/>
            </a:xfrm>
            <a:custGeom>
              <a:avLst/>
              <a:gdLst/>
              <a:ahLst/>
              <a:cxnLst/>
              <a:rect l="l" t="t" r="r" b="b"/>
              <a:pathLst>
                <a:path w="251304" h="203990" extrusionOk="0">
                  <a:moveTo>
                    <a:pt x="251304" y="178219"/>
                  </a:moveTo>
                  <a:cubicBezTo>
                    <a:pt x="174480" y="208503"/>
                    <a:pt x="86694" y="211028"/>
                    <a:pt x="6881" y="191390"/>
                  </a:cubicBezTo>
                  <a:cubicBezTo>
                    <a:pt x="-1936" y="188522"/>
                    <a:pt x="-1057" y="191523"/>
                    <a:pt x="2745" y="179990"/>
                  </a:cubicBezTo>
                  <a:cubicBezTo>
                    <a:pt x="77330" y="-42536"/>
                    <a:pt x="119058" y="-30545"/>
                    <a:pt x="189684" y="64968"/>
                  </a:cubicBezTo>
                  <a:cubicBezTo>
                    <a:pt x="214626" y="100886"/>
                    <a:pt x="235040" y="137414"/>
                    <a:pt x="251304" y="17821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19"/>
          <p:cNvGrpSpPr/>
          <p:nvPr/>
        </p:nvGrpSpPr>
        <p:grpSpPr>
          <a:xfrm>
            <a:off x="11732513" y="5705888"/>
            <a:ext cx="819301" cy="825031"/>
            <a:chOff x="11879738" y="6239538"/>
            <a:chExt cx="819301" cy="825031"/>
          </a:xfrm>
        </p:grpSpPr>
        <p:grpSp>
          <p:nvGrpSpPr>
            <p:cNvPr id="282" name="Google Shape;282;p19"/>
            <p:cNvGrpSpPr/>
            <p:nvPr/>
          </p:nvGrpSpPr>
          <p:grpSpPr>
            <a:xfrm>
              <a:off x="11879738" y="6239538"/>
              <a:ext cx="819301" cy="825031"/>
              <a:chOff x="11879738" y="6239538"/>
              <a:chExt cx="819301" cy="825031"/>
            </a:xfrm>
          </p:grpSpPr>
          <p:sp>
            <p:nvSpPr>
              <p:cNvPr id="283" name="Google Shape;283;p19"/>
              <p:cNvSpPr/>
              <p:nvPr/>
            </p:nvSpPr>
            <p:spPr>
              <a:xfrm>
                <a:off x="12539388" y="6466222"/>
                <a:ext cx="159651" cy="498392"/>
              </a:xfrm>
              <a:custGeom>
                <a:avLst/>
                <a:gdLst/>
                <a:ahLst/>
                <a:cxnLst/>
                <a:rect l="l" t="t" r="r" b="b"/>
                <a:pathLst>
                  <a:path w="159651" h="498392" extrusionOk="0">
                    <a:moveTo>
                      <a:pt x="69753" y="488459"/>
                    </a:moveTo>
                    <a:cubicBezTo>
                      <a:pt x="62095" y="491654"/>
                      <a:pt x="54048" y="493835"/>
                      <a:pt x="46120" y="496286"/>
                    </a:cubicBezTo>
                    <a:cubicBezTo>
                      <a:pt x="40203" y="498450"/>
                      <a:pt x="30973" y="500868"/>
                      <a:pt x="28606" y="492821"/>
                    </a:cubicBezTo>
                    <a:cubicBezTo>
                      <a:pt x="25546" y="482137"/>
                      <a:pt x="40659" y="481444"/>
                      <a:pt x="59846" y="474496"/>
                    </a:cubicBezTo>
                    <a:cubicBezTo>
                      <a:pt x="53507" y="468816"/>
                      <a:pt x="43516" y="451522"/>
                      <a:pt x="47759" y="442055"/>
                    </a:cubicBezTo>
                    <a:cubicBezTo>
                      <a:pt x="54859" y="434820"/>
                      <a:pt x="114078" y="389751"/>
                      <a:pt x="94688" y="335401"/>
                    </a:cubicBezTo>
                    <a:cubicBezTo>
                      <a:pt x="79946" y="299461"/>
                      <a:pt x="70919" y="298413"/>
                      <a:pt x="38022" y="224758"/>
                    </a:cubicBezTo>
                    <a:cubicBezTo>
                      <a:pt x="30009" y="206788"/>
                      <a:pt x="20542" y="184474"/>
                      <a:pt x="9233" y="156276"/>
                    </a:cubicBezTo>
                    <a:cubicBezTo>
                      <a:pt x="7796" y="152405"/>
                      <a:pt x="4415" y="148229"/>
                      <a:pt x="7458" y="144240"/>
                    </a:cubicBezTo>
                    <a:cubicBezTo>
                      <a:pt x="11600" y="140115"/>
                      <a:pt x="15302" y="141366"/>
                      <a:pt x="18514" y="144899"/>
                    </a:cubicBezTo>
                    <a:cubicBezTo>
                      <a:pt x="19325" y="70213"/>
                      <a:pt x="11802" y="43063"/>
                      <a:pt x="3" y="6160"/>
                    </a:cubicBezTo>
                    <a:cubicBezTo>
                      <a:pt x="-31" y="5095"/>
                      <a:pt x="256" y="4063"/>
                      <a:pt x="763" y="3167"/>
                    </a:cubicBezTo>
                    <a:cubicBezTo>
                      <a:pt x="3029" y="-754"/>
                      <a:pt x="9655" y="-2242"/>
                      <a:pt x="12512" y="5923"/>
                    </a:cubicBezTo>
                    <a:cubicBezTo>
                      <a:pt x="21692" y="27257"/>
                      <a:pt x="17347" y="20512"/>
                      <a:pt x="55671" y="112898"/>
                    </a:cubicBezTo>
                    <a:cubicBezTo>
                      <a:pt x="58781" y="120387"/>
                      <a:pt x="62179" y="128535"/>
                      <a:pt x="65881" y="137410"/>
                    </a:cubicBezTo>
                    <a:cubicBezTo>
                      <a:pt x="126503" y="284602"/>
                      <a:pt x="138117" y="269793"/>
                      <a:pt x="153027" y="312326"/>
                    </a:cubicBezTo>
                    <a:cubicBezTo>
                      <a:pt x="172163" y="372829"/>
                      <a:pt x="151455" y="454548"/>
                      <a:pt x="69753" y="488459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12539388" y="6466222"/>
                <a:ext cx="55670" cy="224758"/>
              </a:xfrm>
              <a:custGeom>
                <a:avLst/>
                <a:gdLst/>
                <a:ahLst/>
                <a:cxnLst/>
                <a:rect l="l" t="t" r="r" b="b"/>
                <a:pathLst>
                  <a:path w="55670" h="224758" extrusionOk="0">
                    <a:moveTo>
                      <a:pt x="55671" y="112898"/>
                    </a:moveTo>
                    <a:lnTo>
                      <a:pt x="38022" y="224758"/>
                    </a:lnTo>
                    <a:cubicBezTo>
                      <a:pt x="30009" y="206788"/>
                      <a:pt x="20542" y="184474"/>
                      <a:pt x="9233" y="156276"/>
                    </a:cubicBezTo>
                    <a:cubicBezTo>
                      <a:pt x="7796" y="152405"/>
                      <a:pt x="4415" y="148229"/>
                      <a:pt x="7458" y="144240"/>
                    </a:cubicBezTo>
                    <a:cubicBezTo>
                      <a:pt x="11600" y="140115"/>
                      <a:pt x="15302" y="141366"/>
                      <a:pt x="18514" y="144899"/>
                    </a:cubicBezTo>
                    <a:cubicBezTo>
                      <a:pt x="19325" y="70213"/>
                      <a:pt x="11802" y="43063"/>
                      <a:pt x="3" y="6160"/>
                    </a:cubicBezTo>
                    <a:cubicBezTo>
                      <a:pt x="-31" y="5095"/>
                      <a:pt x="256" y="4063"/>
                      <a:pt x="763" y="3167"/>
                    </a:cubicBezTo>
                    <a:cubicBezTo>
                      <a:pt x="3029" y="-754"/>
                      <a:pt x="9655" y="-2242"/>
                      <a:pt x="12512" y="5923"/>
                    </a:cubicBezTo>
                    <a:cubicBezTo>
                      <a:pt x="21692" y="27257"/>
                      <a:pt x="17347" y="20512"/>
                      <a:pt x="55671" y="112898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11879738" y="6486359"/>
                <a:ext cx="139976" cy="498481"/>
              </a:xfrm>
              <a:custGeom>
                <a:avLst/>
                <a:gdLst/>
                <a:ahLst/>
                <a:cxnLst/>
                <a:rect l="l" t="t" r="r" b="b"/>
                <a:pathLst>
                  <a:path w="139976" h="498481" extrusionOk="0">
                    <a:moveTo>
                      <a:pt x="126216" y="498481"/>
                    </a:moveTo>
                    <a:cubicBezTo>
                      <a:pt x="83345" y="491465"/>
                      <a:pt x="39611" y="472498"/>
                      <a:pt x="14102" y="435899"/>
                    </a:cubicBezTo>
                    <a:cubicBezTo>
                      <a:pt x="-17916" y="393146"/>
                      <a:pt x="11887" y="329854"/>
                      <a:pt x="31632" y="282131"/>
                    </a:cubicBezTo>
                    <a:cubicBezTo>
                      <a:pt x="51732" y="236521"/>
                      <a:pt x="63143" y="217232"/>
                      <a:pt x="83328" y="146789"/>
                    </a:cubicBezTo>
                    <a:cubicBezTo>
                      <a:pt x="92237" y="115718"/>
                      <a:pt x="102853" y="74689"/>
                      <a:pt x="116664" y="17043"/>
                    </a:cubicBezTo>
                    <a:cubicBezTo>
                      <a:pt x="118862" y="11549"/>
                      <a:pt x="117172" y="1474"/>
                      <a:pt x="123883" y="138"/>
                    </a:cubicBezTo>
                    <a:cubicBezTo>
                      <a:pt x="124407" y="37"/>
                      <a:pt x="124999" y="-14"/>
                      <a:pt x="125641" y="3"/>
                    </a:cubicBezTo>
                    <a:cubicBezTo>
                      <a:pt x="128937" y="358"/>
                      <a:pt x="131220" y="3350"/>
                      <a:pt x="130932" y="6579"/>
                    </a:cubicBezTo>
                    <a:cubicBezTo>
                      <a:pt x="127399" y="48470"/>
                      <a:pt x="125827" y="4060"/>
                      <a:pt x="131203" y="61199"/>
                    </a:cubicBezTo>
                    <a:cubicBezTo>
                      <a:pt x="135260" y="89600"/>
                      <a:pt x="129664" y="104104"/>
                      <a:pt x="129259" y="147651"/>
                    </a:cubicBezTo>
                    <a:cubicBezTo>
                      <a:pt x="128684" y="156087"/>
                      <a:pt x="127856" y="164303"/>
                      <a:pt x="126791" y="172265"/>
                    </a:cubicBezTo>
                    <a:cubicBezTo>
                      <a:pt x="123646" y="196084"/>
                      <a:pt x="118541" y="217875"/>
                      <a:pt x="112726" y="237907"/>
                    </a:cubicBezTo>
                    <a:cubicBezTo>
                      <a:pt x="82956" y="340470"/>
                      <a:pt x="34540" y="396814"/>
                      <a:pt x="133519" y="442289"/>
                    </a:cubicBezTo>
                    <a:cubicBezTo>
                      <a:pt x="143019" y="446414"/>
                      <a:pt x="136426" y="455424"/>
                      <a:pt x="136426" y="455593"/>
                    </a:cubicBezTo>
                    <a:cubicBezTo>
                      <a:pt x="140534" y="467139"/>
                      <a:pt x="144777" y="498532"/>
                      <a:pt x="126216" y="49848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11963065" y="6486497"/>
                <a:ext cx="43462" cy="237768"/>
              </a:xfrm>
              <a:custGeom>
                <a:avLst/>
                <a:gdLst/>
                <a:ahLst/>
                <a:cxnLst/>
                <a:rect l="l" t="t" r="r" b="b"/>
                <a:pathLst>
                  <a:path w="43462" h="237768" extrusionOk="0">
                    <a:moveTo>
                      <a:pt x="43463" y="172127"/>
                    </a:moveTo>
                    <a:cubicBezTo>
                      <a:pt x="40318" y="195946"/>
                      <a:pt x="35213" y="217736"/>
                      <a:pt x="29398" y="237769"/>
                    </a:cubicBezTo>
                    <a:lnTo>
                      <a:pt x="0" y="146651"/>
                    </a:lnTo>
                    <a:cubicBezTo>
                      <a:pt x="8909" y="115579"/>
                      <a:pt x="19525" y="74551"/>
                      <a:pt x="33337" y="16905"/>
                    </a:cubicBezTo>
                    <a:cubicBezTo>
                      <a:pt x="35534" y="11411"/>
                      <a:pt x="33844" y="1335"/>
                      <a:pt x="40555" y="0"/>
                    </a:cubicBezTo>
                    <a:lnTo>
                      <a:pt x="43463" y="172127"/>
                    </a:ln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11987543" y="6295859"/>
                <a:ext cx="631438" cy="768710"/>
              </a:xfrm>
              <a:custGeom>
                <a:avLst/>
                <a:gdLst/>
                <a:ahLst/>
                <a:cxnLst/>
                <a:rect l="l" t="t" r="r" b="b"/>
                <a:pathLst>
                  <a:path w="631438" h="768710" extrusionOk="0">
                    <a:moveTo>
                      <a:pt x="590306" y="726459"/>
                    </a:moveTo>
                    <a:cubicBezTo>
                      <a:pt x="550529" y="753119"/>
                      <a:pt x="501200" y="751530"/>
                      <a:pt x="455472" y="756939"/>
                    </a:cubicBezTo>
                    <a:cubicBezTo>
                      <a:pt x="385840" y="765256"/>
                      <a:pt x="217872" y="769888"/>
                      <a:pt x="168797" y="768451"/>
                    </a:cubicBezTo>
                    <a:cubicBezTo>
                      <a:pt x="146820" y="767319"/>
                      <a:pt x="73283" y="767488"/>
                      <a:pt x="40927" y="725952"/>
                    </a:cubicBezTo>
                    <a:cubicBezTo>
                      <a:pt x="33793" y="717077"/>
                      <a:pt x="16922" y="687899"/>
                      <a:pt x="12780" y="676387"/>
                    </a:cubicBezTo>
                    <a:cubicBezTo>
                      <a:pt x="9518" y="666464"/>
                      <a:pt x="5799" y="639297"/>
                      <a:pt x="3229" y="611928"/>
                    </a:cubicBezTo>
                    <a:cubicBezTo>
                      <a:pt x="727" y="585438"/>
                      <a:pt x="-710" y="558762"/>
                      <a:pt x="355" y="547300"/>
                    </a:cubicBezTo>
                    <a:cubicBezTo>
                      <a:pt x="2215" y="518511"/>
                      <a:pt x="14691" y="484836"/>
                      <a:pt x="7134" y="340146"/>
                    </a:cubicBezTo>
                    <a:cubicBezTo>
                      <a:pt x="4987" y="298797"/>
                      <a:pt x="2705" y="257413"/>
                      <a:pt x="1860" y="216013"/>
                    </a:cubicBezTo>
                    <a:cubicBezTo>
                      <a:pt x="998" y="174477"/>
                      <a:pt x="3314" y="115242"/>
                      <a:pt x="26203" y="79133"/>
                    </a:cubicBezTo>
                    <a:cubicBezTo>
                      <a:pt x="50174" y="39863"/>
                      <a:pt x="133617" y="24834"/>
                      <a:pt x="159195" y="22028"/>
                    </a:cubicBezTo>
                    <a:cubicBezTo>
                      <a:pt x="219275" y="13474"/>
                      <a:pt x="279508" y="5157"/>
                      <a:pt x="340197" y="2401"/>
                    </a:cubicBezTo>
                    <a:cubicBezTo>
                      <a:pt x="392010" y="35"/>
                      <a:pt x="463755" y="-6710"/>
                      <a:pt x="509889" y="22146"/>
                    </a:cubicBezTo>
                    <a:cubicBezTo>
                      <a:pt x="561770" y="55399"/>
                      <a:pt x="566622" y="120179"/>
                      <a:pt x="573452" y="180174"/>
                    </a:cubicBezTo>
                    <a:cubicBezTo>
                      <a:pt x="578540" y="228371"/>
                      <a:pt x="583088" y="229571"/>
                      <a:pt x="579385" y="311915"/>
                    </a:cubicBezTo>
                    <a:cubicBezTo>
                      <a:pt x="584677" y="429185"/>
                      <a:pt x="625604" y="535095"/>
                      <a:pt x="630878" y="615411"/>
                    </a:cubicBezTo>
                    <a:cubicBezTo>
                      <a:pt x="633938" y="661933"/>
                      <a:pt x="625029" y="699868"/>
                      <a:pt x="590306" y="726459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12167889" y="6239538"/>
                <a:ext cx="231394" cy="103932"/>
              </a:xfrm>
              <a:custGeom>
                <a:avLst/>
                <a:gdLst/>
                <a:ahLst/>
                <a:cxnLst/>
                <a:rect l="l" t="t" r="r" b="b"/>
                <a:pathLst>
                  <a:path w="231394" h="103932" extrusionOk="0">
                    <a:moveTo>
                      <a:pt x="4413" y="102479"/>
                    </a:moveTo>
                    <a:cubicBezTo>
                      <a:pt x="2311" y="101186"/>
                      <a:pt x="800" y="99074"/>
                      <a:pt x="229" y="96665"/>
                    </a:cubicBezTo>
                    <a:cubicBezTo>
                      <a:pt x="-573" y="93259"/>
                      <a:pt x="783" y="89388"/>
                      <a:pt x="3478" y="87159"/>
                    </a:cubicBezTo>
                    <a:cubicBezTo>
                      <a:pt x="7988" y="33665"/>
                      <a:pt x="26435" y="13672"/>
                      <a:pt x="80881" y="11800"/>
                    </a:cubicBezTo>
                    <a:cubicBezTo>
                      <a:pt x="104856" y="10286"/>
                      <a:pt x="128286" y="4562"/>
                      <a:pt x="152027" y="1241"/>
                    </a:cubicBezTo>
                    <a:cubicBezTo>
                      <a:pt x="176446" y="-3805"/>
                      <a:pt x="199165" y="6903"/>
                      <a:pt x="213700" y="26624"/>
                    </a:cubicBezTo>
                    <a:cubicBezTo>
                      <a:pt x="221681" y="36580"/>
                      <a:pt x="226805" y="48435"/>
                      <a:pt x="230595" y="60534"/>
                    </a:cubicBezTo>
                    <a:cubicBezTo>
                      <a:pt x="232681" y="66289"/>
                      <a:pt x="230739" y="73673"/>
                      <a:pt x="224151" y="75083"/>
                    </a:cubicBezTo>
                    <a:cubicBezTo>
                      <a:pt x="206950" y="78443"/>
                      <a:pt x="214560" y="46097"/>
                      <a:pt x="184585" y="25586"/>
                    </a:cubicBezTo>
                    <a:cubicBezTo>
                      <a:pt x="170538" y="15298"/>
                      <a:pt x="151982" y="21433"/>
                      <a:pt x="136485" y="23556"/>
                    </a:cubicBezTo>
                    <a:cubicBezTo>
                      <a:pt x="114238" y="27904"/>
                      <a:pt x="91866" y="31055"/>
                      <a:pt x="69235" y="32418"/>
                    </a:cubicBezTo>
                    <a:cubicBezTo>
                      <a:pt x="35264" y="34617"/>
                      <a:pt x="26787" y="52230"/>
                      <a:pt x="23045" y="83391"/>
                    </a:cubicBezTo>
                    <a:cubicBezTo>
                      <a:pt x="22356" y="93118"/>
                      <a:pt x="16897" y="108786"/>
                      <a:pt x="4413" y="102479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12014816" y="6358888"/>
                <a:ext cx="542064" cy="370129"/>
              </a:xfrm>
              <a:custGeom>
                <a:avLst/>
                <a:gdLst/>
                <a:ahLst/>
                <a:cxnLst/>
                <a:rect l="l" t="t" r="r" b="b"/>
                <a:pathLst>
                  <a:path w="542064" h="370129" extrusionOk="0">
                    <a:moveTo>
                      <a:pt x="539076" y="370116"/>
                    </a:moveTo>
                    <a:cubicBezTo>
                      <a:pt x="530152" y="369340"/>
                      <a:pt x="534473" y="176501"/>
                      <a:pt x="525337" y="88034"/>
                    </a:cubicBezTo>
                    <a:cubicBezTo>
                      <a:pt x="524271" y="71383"/>
                      <a:pt x="514728" y="25457"/>
                      <a:pt x="492065" y="16305"/>
                    </a:cubicBezTo>
                    <a:cubicBezTo>
                      <a:pt x="469840" y="10231"/>
                      <a:pt x="422739" y="3359"/>
                      <a:pt x="357038" y="10403"/>
                    </a:cubicBezTo>
                    <a:cubicBezTo>
                      <a:pt x="330822" y="12396"/>
                      <a:pt x="336373" y="9309"/>
                      <a:pt x="224949" y="11607"/>
                    </a:cubicBezTo>
                    <a:cubicBezTo>
                      <a:pt x="212833" y="12621"/>
                      <a:pt x="137123" y="18144"/>
                      <a:pt x="106765" y="17135"/>
                    </a:cubicBezTo>
                    <a:cubicBezTo>
                      <a:pt x="64215" y="19329"/>
                      <a:pt x="14891" y="7130"/>
                      <a:pt x="7747" y="100263"/>
                    </a:cubicBezTo>
                    <a:cubicBezTo>
                      <a:pt x="4079" y="150488"/>
                      <a:pt x="17657" y="365509"/>
                      <a:pt x="1707" y="330503"/>
                    </a:cubicBezTo>
                    <a:cubicBezTo>
                      <a:pt x="812" y="328361"/>
                      <a:pt x="3394" y="345927"/>
                      <a:pt x="118" y="157613"/>
                    </a:cubicBezTo>
                    <a:cubicBezTo>
                      <a:pt x="-2993" y="-27537"/>
                      <a:pt x="55664" y="19023"/>
                      <a:pt x="163868" y="7947"/>
                    </a:cubicBezTo>
                    <a:cubicBezTo>
                      <a:pt x="247362" y="2448"/>
                      <a:pt x="253123" y="2642"/>
                      <a:pt x="336353" y="3506"/>
                    </a:cubicBezTo>
                    <a:cubicBezTo>
                      <a:pt x="350230" y="3964"/>
                      <a:pt x="484252" y="-11976"/>
                      <a:pt x="510268" y="20560"/>
                    </a:cubicBezTo>
                    <a:cubicBezTo>
                      <a:pt x="532127" y="44446"/>
                      <a:pt x="539448" y="95532"/>
                      <a:pt x="542056" y="366909"/>
                    </a:cubicBezTo>
                    <a:cubicBezTo>
                      <a:pt x="542177" y="368578"/>
                      <a:pt x="540848" y="370302"/>
                      <a:pt x="539076" y="370116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12027115" y="6340969"/>
                <a:ext cx="505725" cy="45098"/>
              </a:xfrm>
              <a:custGeom>
                <a:avLst/>
                <a:gdLst/>
                <a:ahLst/>
                <a:cxnLst/>
                <a:rect l="l" t="t" r="r" b="b"/>
                <a:pathLst>
                  <a:path w="505725" h="45098" extrusionOk="0">
                    <a:moveTo>
                      <a:pt x="799" y="44173"/>
                    </a:moveTo>
                    <a:cubicBezTo>
                      <a:pt x="-3618" y="39593"/>
                      <a:pt x="11576" y="30304"/>
                      <a:pt x="14656" y="27692"/>
                    </a:cubicBezTo>
                    <a:cubicBezTo>
                      <a:pt x="58325" y="-4419"/>
                      <a:pt x="78331" y="17441"/>
                      <a:pt x="306049" y="4382"/>
                    </a:cubicBezTo>
                    <a:cubicBezTo>
                      <a:pt x="326210" y="2662"/>
                      <a:pt x="346385" y="404"/>
                      <a:pt x="366632" y="7"/>
                    </a:cubicBezTo>
                    <a:cubicBezTo>
                      <a:pt x="393036" y="-186"/>
                      <a:pt x="457645" y="3907"/>
                      <a:pt x="476673" y="10183"/>
                    </a:cubicBezTo>
                    <a:cubicBezTo>
                      <a:pt x="488635" y="12750"/>
                      <a:pt x="509366" y="24869"/>
                      <a:pt x="505175" y="30671"/>
                    </a:cubicBezTo>
                    <a:cubicBezTo>
                      <a:pt x="502225" y="33727"/>
                      <a:pt x="501114" y="29316"/>
                      <a:pt x="489606" y="21689"/>
                    </a:cubicBezTo>
                    <a:cubicBezTo>
                      <a:pt x="462862" y="7512"/>
                      <a:pt x="381282" y="5068"/>
                      <a:pt x="349253" y="6980"/>
                    </a:cubicBezTo>
                    <a:cubicBezTo>
                      <a:pt x="123666" y="26363"/>
                      <a:pt x="64333" y="-1659"/>
                      <a:pt x="18177" y="32554"/>
                    </a:cubicBezTo>
                    <a:cubicBezTo>
                      <a:pt x="3609" y="42560"/>
                      <a:pt x="3614" y="47229"/>
                      <a:pt x="799" y="44173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12184637" y="6256176"/>
                <a:ext cx="202728" cy="76924"/>
              </a:xfrm>
              <a:custGeom>
                <a:avLst/>
                <a:gdLst/>
                <a:ahLst/>
                <a:cxnLst/>
                <a:rect l="l" t="t" r="r" b="b"/>
                <a:pathLst>
                  <a:path w="202728" h="76924" extrusionOk="0">
                    <a:moveTo>
                      <a:pt x="1554" y="76665"/>
                    </a:moveTo>
                    <a:cubicBezTo>
                      <a:pt x="-2584" y="73243"/>
                      <a:pt x="2716" y="63198"/>
                      <a:pt x="3923" y="58871"/>
                    </a:cubicBezTo>
                    <a:cubicBezTo>
                      <a:pt x="5884" y="53784"/>
                      <a:pt x="6866" y="48618"/>
                      <a:pt x="9133" y="43730"/>
                    </a:cubicBezTo>
                    <a:cubicBezTo>
                      <a:pt x="15131" y="31312"/>
                      <a:pt x="25578" y="20253"/>
                      <a:pt x="38612" y="15296"/>
                    </a:cubicBezTo>
                    <a:cubicBezTo>
                      <a:pt x="56521" y="10277"/>
                      <a:pt x="75468" y="10776"/>
                      <a:pt x="93851" y="8626"/>
                    </a:cubicBezTo>
                    <a:cubicBezTo>
                      <a:pt x="106773" y="7686"/>
                      <a:pt x="119482" y="5126"/>
                      <a:pt x="132272" y="3197"/>
                    </a:cubicBezTo>
                    <a:cubicBezTo>
                      <a:pt x="145034" y="276"/>
                      <a:pt x="159243" y="-2711"/>
                      <a:pt x="171226" y="4352"/>
                    </a:cubicBezTo>
                    <a:cubicBezTo>
                      <a:pt x="182326" y="12473"/>
                      <a:pt x="190911" y="24131"/>
                      <a:pt x="196046" y="36852"/>
                    </a:cubicBezTo>
                    <a:cubicBezTo>
                      <a:pt x="198952" y="44386"/>
                      <a:pt x="200744" y="52259"/>
                      <a:pt x="202560" y="60103"/>
                    </a:cubicBezTo>
                    <a:cubicBezTo>
                      <a:pt x="203153" y="62169"/>
                      <a:pt x="202174" y="64701"/>
                      <a:pt x="199757" y="64732"/>
                    </a:cubicBezTo>
                    <a:cubicBezTo>
                      <a:pt x="197656" y="64801"/>
                      <a:pt x="196587" y="62860"/>
                      <a:pt x="196589" y="60990"/>
                    </a:cubicBezTo>
                    <a:cubicBezTo>
                      <a:pt x="196618" y="61119"/>
                      <a:pt x="196648" y="61247"/>
                      <a:pt x="196679" y="61376"/>
                    </a:cubicBezTo>
                    <a:cubicBezTo>
                      <a:pt x="193867" y="49093"/>
                      <a:pt x="190845" y="36250"/>
                      <a:pt x="183425" y="25850"/>
                    </a:cubicBezTo>
                    <a:cubicBezTo>
                      <a:pt x="178044" y="18848"/>
                      <a:pt x="172400" y="10629"/>
                      <a:pt x="163766" y="7544"/>
                    </a:cubicBezTo>
                    <a:cubicBezTo>
                      <a:pt x="149673" y="3118"/>
                      <a:pt x="135697" y="9778"/>
                      <a:pt x="121604" y="10923"/>
                    </a:cubicBezTo>
                    <a:cubicBezTo>
                      <a:pt x="94993" y="16615"/>
                      <a:pt x="67105" y="14595"/>
                      <a:pt x="40789" y="20921"/>
                    </a:cubicBezTo>
                    <a:cubicBezTo>
                      <a:pt x="31246" y="24410"/>
                      <a:pt x="23549" y="32009"/>
                      <a:pt x="17918" y="40278"/>
                    </a:cubicBezTo>
                    <a:cubicBezTo>
                      <a:pt x="13158" y="47289"/>
                      <a:pt x="11780" y="55628"/>
                      <a:pt x="8680" y="63290"/>
                    </a:cubicBezTo>
                    <a:cubicBezTo>
                      <a:pt x="7316" y="66971"/>
                      <a:pt x="5918" y="70298"/>
                      <a:pt x="5028" y="73840"/>
                    </a:cubicBezTo>
                    <a:cubicBezTo>
                      <a:pt x="4930" y="75728"/>
                      <a:pt x="3451" y="77704"/>
                      <a:pt x="1483" y="76612"/>
                    </a:cubicBezTo>
                    <a:cubicBezTo>
                      <a:pt x="1485" y="76616"/>
                      <a:pt x="1556" y="76665"/>
                      <a:pt x="1554" y="76665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12159816" y="6327697"/>
                <a:ext cx="35889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35889" h="8025" extrusionOk="0">
                    <a:moveTo>
                      <a:pt x="13" y="5772"/>
                    </a:moveTo>
                    <a:cubicBezTo>
                      <a:pt x="-115" y="4579"/>
                      <a:pt x="695" y="3275"/>
                      <a:pt x="1919" y="3049"/>
                    </a:cubicBezTo>
                    <a:cubicBezTo>
                      <a:pt x="6968" y="2040"/>
                      <a:pt x="12100" y="1654"/>
                      <a:pt x="17216" y="1164"/>
                    </a:cubicBezTo>
                    <a:cubicBezTo>
                      <a:pt x="22703" y="664"/>
                      <a:pt x="28182" y="177"/>
                      <a:pt x="33627" y="1"/>
                    </a:cubicBezTo>
                    <a:cubicBezTo>
                      <a:pt x="34525" y="-26"/>
                      <a:pt x="35392" y="549"/>
                      <a:pt x="35722" y="1391"/>
                    </a:cubicBezTo>
                    <a:cubicBezTo>
                      <a:pt x="36559" y="3625"/>
                      <a:pt x="34077" y="4699"/>
                      <a:pt x="32248" y="4756"/>
                    </a:cubicBezTo>
                    <a:cubicBezTo>
                      <a:pt x="27533" y="5532"/>
                      <a:pt x="22783" y="6080"/>
                      <a:pt x="18046" y="6700"/>
                    </a:cubicBezTo>
                    <a:cubicBezTo>
                      <a:pt x="12866" y="7350"/>
                      <a:pt x="7681" y="8076"/>
                      <a:pt x="2454" y="8022"/>
                    </a:cubicBezTo>
                    <a:cubicBezTo>
                      <a:pt x="1207" y="8022"/>
                      <a:pt x="142" y="6989"/>
                      <a:pt x="13" y="5772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12374216" y="6313024"/>
                <a:ext cx="32337" cy="9413"/>
              </a:xfrm>
              <a:custGeom>
                <a:avLst/>
                <a:gdLst/>
                <a:ahLst/>
                <a:cxnLst/>
                <a:rect l="l" t="t" r="r" b="b"/>
                <a:pathLst>
                  <a:path w="32337" h="9413" extrusionOk="0">
                    <a:moveTo>
                      <a:pt x="2339" y="9413"/>
                    </a:moveTo>
                    <a:cubicBezTo>
                      <a:pt x="1264" y="9403"/>
                      <a:pt x="326" y="8634"/>
                      <a:pt x="69" y="7596"/>
                    </a:cubicBezTo>
                    <a:cubicBezTo>
                      <a:pt x="-1265" y="2244"/>
                      <a:pt x="17146" y="2834"/>
                      <a:pt x="20996" y="1453"/>
                    </a:cubicBezTo>
                    <a:cubicBezTo>
                      <a:pt x="24350" y="1231"/>
                      <a:pt x="31088" y="-2303"/>
                      <a:pt x="32322" y="2535"/>
                    </a:cubicBezTo>
                    <a:cubicBezTo>
                      <a:pt x="32440" y="3620"/>
                      <a:pt x="31888" y="4628"/>
                      <a:pt x="30959" y="5180"/>
                    </a:cubicBezTo>
                    <a:cubicBezTo>
                      <a:pt x="21866" y="8386"/>
                      <a:pt x="11850" y="8210"/>
                      <a:pt x="2339" y="9413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12039760" y="6616773"/>
                <a:ext cx="507137" cy="409979"/>
              </a:xfrm>
              <a:custGeom>
                <a:avLst/>
                <a:gdLst/>
                <a:ahLst/>
                <a:cxnLst/>
                <a:rect l="l" t="t" r="r" b="b"/>
                <a:pathLst>
                  <a:path w="507137" h="409979" extrusionOk="0">
                    <a:moveTo>
                      <a:pt x="472621" y="388986"/>
                    </a:moveTo>
                    <a:cubicBezTo>
                      <a:pt x="454322" y="394770"/>
                      <a:pt x="431402" y="394770"/>
                      <a:pt x="415300" y="395764"/>
                    </a:cubicBezTo>
                    <a:cubicBezTo>
                      <a:pt x="311746" y="402161"/>
                      <a:pt x="208403" y="408887"/>
                      <a:pt x="104633" y="409536"/>
                    </a:cubicBezTo>
                    <a:cubicBezTo>
                      <a:pt x="73274" y="409739"/>
                      <a:pt x="44604" y="414625"/>
                      <a:pt x="24115" y="386326"/>
                    </a:cubicBezTo>
                    <a:cubicBezTo>
                      <a:pt x="8207" y="364349"/>
                      <a:pt x="9678" y="334799"/>
                      <a:pt x="7159" y="309053"/>
                    </a:cubicBezTo>
                    <a:cubicBezTo>
                      <a:pt x="2055" y="256892"/>
                      <a:pt x="-854" y="204414"/>
                      <a:pt x="223" y="151994"/>
                    </a:cubicBezTo>
                    <a:cubicBezTo>
                      <a:pt x="1033" y="112630"/>
                      <a:pt x="5379" y="67671"/>
                      <a:pt x="40232" y="42857"/>
                    </a:cubicBezTo>
                    <a:cubicBezTo>
                      <a:pt x="62443" y="27044"/>
                      <a:pt x="89711" y="20299"/>
                      <a:pt x="116440" y="14916"/>
                    </a:cubicBezTo>
                    <a:cubicBezTo>
                      <a:pt x="187329" y="643"/>
                      <a:pt x="262967" y="-2505"/>
                      <a:pt x="335415" y="1760"/>
                    </a:cubicBezTo>
                    <a:cubicBezTo>
                      <a:pt x="386071" y="4743"/>
                      <a:pt x="446640" y="12159"/>
                      <a:pt x="474340" y="59163"/>
                    </a:cubicBezTo>
                    <a:cubicBezTo>
                      <a:pt x="487095" y="80817"/>
                      <a:pt x="489810" y="101206"/>
                      <a:pt x="492025" y="125858"/>
                    </a:cubicBezTo>
                    <a:cubicBezTo>
                      <a:pt x="497590" y="187830"/>
                      <a:pt x="507557" y="251273"/>
                      <a:pt x="507124" y="313423"/>
                    </a:cubicBezTo>
                    <a:cubicBezTo>
                      <a:pt x="506981" y="334065"/>
                      <a:pt x="508791" y="363037"/>
                      <a:pt x="491932" y="378565"/>
                    </a:cubicBezTo>
                    <a:cubicBezTo>
                      <a:pt x="486783" y="383306"/>
                      <a:pt x="480086" y="386628"/>
                      <a:pt x="472621" y="388986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12091404" y="6681607"/>
                <a:ext cx="390511" cy="68626"/>
              </a:xfrm>
              <a:custGeom>
                <a:avLst/>
                <a:gdLst/>
                <a:ahLst/>
                <a:cxnLst/>
                <a:rect l="l" t="t" r="r" b="b"/>
                <a:pathLst>
                  <a:path w="390511" h="68626" extrusionOk="0">
                    <a:moveTo>
                      <a:pt x="390158" y="22341"/>
                    </a:moveTo>
                    <a:cubicBezTo>
                      <a:pt x="390578" y="24868"/>
                      <a:pt x="390633" y="27522"/>
                      <a:pt x="390275" y="30249"/>
                    </a:cubicBezTo>
                    <a:cubicBezTo>
                      <a:pt x="387249" y="53285"/>
                      <a:pt x="361763" y="55750"/>
                      <a:pt x="343568" y="57956"/>
                    </a:cubicBezTo>
                    <a:cubicBezTo>
                      <a:pt x="245727" y="69825"/>
                      <a:pt x="148178" y="69122"/>
                      <a:pt x="49854" y="68124"/>
                    </a:cubicBezTo>
                    <a:cubicBezTo>
                      <a:pt x="40201" y="68026"/>
                      <a:pt x="30373" y="67901"/>
                      <a:pt x="21195" y="64914"/>
                    </a:cubicBezTo>
                    <a:cubicBezTo>
                      <a:pt x="-6641" y="55856"/>
                      <a:pt x="-8264" y="18343"/>
                      <a:pt x="23526" y="14074"/>
                    </a:cubicBezTo>
                    <a:cubicBezTo>
                      <a:pt x="69352" y="7922"/>
                      <a:pt x="115954" y="7376"/>
                      <a:pt x="162117" y="5600"/>
                    </a:cubicBezTo>
                    <a:cubicBezTo>
                      <a:pt x="209929" y="3760"/>
                      <a:pt x="257758" y="2342"/>
                      <a:pt x="305596" y="1346"/>
                    </a:cubicBezTo>
                    <a:cubicBezTo>
                      <a:pt x="324570" y="951"/>
                      <a:pt x="344102" y="-711"/>
                      <a:pt x="363048" y="347"/>
                    </a:cubicBezTo>
                    <a:cubicBezTo>
                      <a:pt x="374354" y="978"/>
                      <a:pt x="390158" y="8823"/>
                      <a:pt x="390158" y="22341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12055642" y="6658034"/>
                <a:ext cx="464507" cy="354136"/>
              </a:xfrm>
              <a:custGeom>
                <a:avLst/>
                <a:gdLst/>
                <a:ahLst/>
                <a:cxnLst/>
                <a:rect l="l" t="t" r="r" b="b"/>
                <a:pathLst>
                  <a:path w="464507" h="354136" extrusionOk="0">
                    <a:moveTo>
                      <a:pt x="71162" y="354133"/>
                    </a:moveTo>
                    <a:cubicBezTo>
                      <a:pt x="58884" y="354220"/>
                      <a:pt x="46209" y="352736"/>
                      <a:pt x="36590" y="344343"/>
                    </a:cubicBezTo>
                    <a:cubicBezTo>
                      <a:pt x="28024" y="338710"/>
                      <a:pt x="24687" y="328831"/>
                      <a:pt x="22002" y="319423"/>
                    </a:cubicBezTo>
                    <a:cubicBezTo>
                      <a:pt x="14324" y="293329"/>
                      <a:pt x="12693" y="266047"/>
                      <a:pt x="9232" y="239197"/>
                    </a:cubicBezTo>
                    <a:cubicBezTo>
                      <a:pt x="5339" y="211219"/>
                      <a:pt x="4548" y="182445"/>
                      <a:pt x="3912" y="154371"/>
                    </a:cubicBezTo>
                    <a:cubicBezTo>
                      <a:pt x="1681" y="124656"/>
                      <a:pt x="-3073" y="94614"/>
                      <a:pt x="2895" y="65025"/>
                    </a:cubicBezTo>
                    <a:cubicBezTo>
                      <a:pt x="4401" y="57979"/>
                      <a:pt x="8510" y="26147"/>
                      <a:pt x="16248" y="26733"/>
                    </a:cubicBezTo>
                    <a:cubicBezTo>
                      <a:pt x="17364" y="27049"/>
                      <a:pt x="18063" y="28194"/>
                      <a:pt x="17768" y="29328"/>
                    </a:cubicBezTo>
                    <a:cubicBezTo>
                      <a:pt x="13881" y="34927"/>
                      <a:pt x="12757" y="42685"/>
                      <a:pt x="11087" y="49166"/>
                    </a:cubicBezTo>
                    <a:cubicBezTo>
                      <a:pt x="8571" y="62878"/>
                      <a:pt x="5912" y="76647"/>
                      <a:pt x="5511" y="90617"/>
                    </a:cubicBezTo>
                    <a:cubicBezTo>
                      <a:pt x="5138" y="108122"/>
                      <a:pt x="7393" y="125447"/>
                      <a:pt x="9016" y="142806"/>
                    </a:cubicBezTo>
                    <a:cubicBezTo>
                      <a:pt x="11376" y="171667"/>
                      <a:pt x="10081" y="200672"/>
                      <a:pt x="14196" y="229291"/>
                    </a:cubicBezTo>
                    <a:cubicBezTo>
                      <a:pt x="17017" y="252199"/>
                      <a:pt x="18990" y="275244"/>
                      <a:pt x="23005" y="297981"/>
                    </a:cubicBezTo>
                    <a:cubicBezTo>
                      <a:pt x="25449" y="309165"/>
                      <a:pt x="27880" y="320463"/>
                      <a:pt x="32570" y="330937"/>
                    </a:cubicBezTo>
                    <a:cubicBezTo>
                      <a:pt x="35230" y="336435"/>
                      <a:pt x="40552" y="340056"/>
                      <a:pt x="45619" y="343161"/>
                    </a:cubicBezTo>
                    <a:cubicBezTo>
                      <a:pt x="56734" y="349643"/>
                      <a:pt x="70804" y="348143"/>
                      <a:pt x="83102" y="347492"/>
                    </a:cubicBezTo>
                    <a:cubicBezTo>
                      <a:pt x="97421" y="347365"/>
                      <a:pt x="111729" y="347254"/>
                      <a:pt x="125924" y="345046"/>
                    </a:cubicBezTo>
                    <a:cubicBezTo>
                      <a:pt x="140985" y="343356"/>
                      <a:pt x="156143" y="343694"/>
                      <a:pt x="171263" y="343753"/>
                    </a:cubicBezTo>
                    <a:cubicBezTo>
                      <a:pt x="183803" y="343438"/>
                      <a:pt x="196156" y="341550"/>
                      <a:pt x="208579" y="340041"/>
                    </a:cubicBezTo>
                    <a:cubicBezTo>
                      <a:pt x="238486" y="335993"/>
                      <a:pt x="268675" y="336533"/>
                      <a:pt x="298597" y="333517"/>
                    </a:cubicBezTo>
                    <a:cubicBezTo>
                      <a:pt x="322771" y="332398"/>
                      <a:pt x="346808" y="335928"/>
                      <a:pt x="371008" y="333388"/>
                    </a:cubicBezTo>
                    <a:cubicBezTo>
                      <a:pt x="386403" y="333563"/>
                      <a:pt x="401709" y="335496"/>
                      <a:pt x="416959" y="332303"/>
                    </a:cubicBezTo>
                    <a:cubicBezTo>
                      <a:pt x="428760" y="330974"/>
                      <a:pt x="441228" y="329297"/>
                      <a:pt x="450356" y="320955"/>
                    </a:cubicBezTo>
                    <a:cubicBezTo>
                      <a:pt x="457546" y="313373"/>
                      <a:pt x="456464" y="301742"/>
                      <a:pt x="457492" y="292037"/>
                    </a:cubicBezTo>
                    <a:cubicBezTo>
                      <a:pt x="457947" y="282286"/>
                      <a:pt x="458292" y="272546"/>
                      <a:pt x="458459" y="262785"/>
                    </a:cubicBezTo>
                    <a:cubicBezTo>
                      <a:pt x="458611" y="243307"/>
                      <a:pt x="457644" y="223847"/>
                      <a:pt x="458467" y="204369"/>
                    </a:cubicBezTo>
                    <a:cubicBezTo>
                      <a:pt x="458281" y="183338"/>
                      <a:pt x="456593" y="162367"/>
                      <a:pt x="454944" y="141414"/>
                    </a:cubicBezTo>
                    <a:cubicBezTo>
                      <a:pt x="452625" y="118296"/>
                      <a:pt x="454605" y="94866"/>
                      <a:pt x="450552" y="72003"/>
                    </a:cubicBezTo>
                    <a:cubicBezTo>
                      <a:pt x="448390" y="56195"/>
                      <a:pt x="447011" y="39461"/>
                      <a:pt x="439096" y="25308"/>
                    </a:cubicBezTo>
                    <a:cubicBezTo>
                      <a:pt x="432408" y="16401"/>
                      <a:pt x="422270" y="10461"/>
                      <a:pt x="412971" y="4706"/>
                    </a:cubicBezTo>
                    <a:cubicBezTo>
                      <a:pt x="410278" y="3284"/>
                      <a:pt x="412359" y="-981"/>
                      <a:pt x="415142" y="206"/>
                    </a:cubicBezTo>
                    <a:cubicBezTo>
                      <a:pt x="425547" y="4466"/>
                      <a:pt x="435007" y="11417"/>
                      <a:pt x="442509" y="19757"/>
                    </a:cubicBezTo>
                    <a:cubicBezTo>
                      <a:pt x="448438" y="27328"/>
                      <a:pt x="450436" y="37177"/>
                      <a:pt x="452753" y="46314"/>
                    </a:cubicBezTo>
                    <a:cubicBezTo>
                      <a:pt x="455514" y="60631"/>
                      <a:pt x="457233" y="75197"/>
                      <a:pt x="458733" y="89699"/>
                    </a:cubicBezTo>
                    <a:cubicBezTo>
                      <a:pt x="459903" y="103372"/>
                      <a:pt x="459204" y="117596"/>
                      <a:pt x="460204" y="131200"/>
                    </a:cubicBezTo>
                    <a:cubicBezTo>
                      <a:pt x="462063" y="156104"/>
                      <a:pt x="464394" y="181010"/>
                      <a:pt x="464508" y="205999"/>
                    </a:cubicBezTo>
                    <a:cubicBezTo>
                      <a:pt x="463464" y="230182"/>
                      <a:pt x="465248" y="254379"/>
                      <a:pt x="464065" y="278577"/>
                    </a:cubicBezTo>
                    <a:cubicBezTo>
                      <a:pt x="462399" y="294620"/>
                      <a:pt x="465953" y="316666"/>
                      <a:pt x="451736" y="327636"/>
                    </a:cubicBezTo>
                    <a:cubicBezTo>
                      <a:pt x="441016" y="335578"/>
                      <a:pt x="428226" y="336867"/>
                      <a:pt x="415427" y="338553"/>
                    </a:cubicBezTo>
                    <a:cubicBezTo>
                      <a:pt x="395344" y="342406"/>
                      <a:pt x="375242" y="337878"/>
                      <a:pt x="355117" y="340270"/>
                    </a:cubicBezTo>
                    <a:cubicBezTo>
                      <a:pt x="336973" y="341410"/>
                      <a:pt x="318545" y="338279"/>
                      <a:pt x="300431" y="339432"/>
                    </a:cubicBezTo>
                    <a:cubicBezTo>
                      <a:pt x="276636" y="341325"/>
                      <a:pt x="252879" y="342835"/>
                      <a:pt x="229046" y="343739"/>
                    </a:cubicBezTo>
                    <a:cubicBezTo>
                      <a:pt x="214623" y="344997"/>
                      <a:pt x="200325" y="347440"/>
                      <a:pt x="185908" y="348848"/>
                    </a:cubicBezTo>
                    <a:cubicBezTo>
                      <a:pt x="169154" y="350741"/>
                      <a:pt x="151669" y="348941"/>
                      <a:pt x="135002" y="350329"/>
                    </a:cubicBezTo>
                    <a:cubicBezTo>
                      <a:pt x="124670" y="351057"/>
                      <a:pt x="114437" y="352675"/>
                      <a:pt x="104091" y="353252"/>
                    </a:cubicBezTo>
                    <a:cubicBezTo>
                      <a:pt x="93100" y="353384"/>
                      <a:pt x="82142" y="353548"/>
                      <a:pt x="71162" y="354133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12086168" y="6630654"/>
                <a:ext cx="362728" cy="44251"/>
              </a:xfrm>
              <a:custGeom>
                <a:avLst/>
                <a:gdLst/>
                <a:ahLst/>
                <a:cxnLst/>
                <a:rect l="l" t="t" r="r" b="b"/>
                <a:pathLst>
                  <a:path w="362728" h="44251" extrusionOk="0">
                    <a:moveTo>
                      <a:pt x="409" y="43563"/>
                    </a:moveTo>
                    <a:cubicBezTo>
                      <a:pt x="-11158" y="23323"/>
                      <a:pt x="225641" y="-13268"/>
                      <a:pt x="334325" y="4925"/>
                    </a:cubicBezTo>
                    <a:cubicBezTo>
                      <a:pt x="339248" y="5736"/>
                      <a:pt x="363520" y="11525"/>
                      <a:pt x="362708" y="16946"/>
                    </a:cubicBezTo>
                    <a:cubicBezTo>
                      <a:pt x="361459" y="21549"/>
                      <a:pt x="357037" y="17780"/>
                      <a:pt x="345496" y="13852"/>
                    </a:cubicBezTo>
                    <a:cubicBezTo>
                      <a:pt x="286849" y="-5942"/>
                      <a:pt x="51049" y="15323"/>
                      <a:pt x="5891" y="41969"/>
                    </a:cubicBezTo>
                    <a:cubicBezTo>
                      <a:pt x="4145" y="42936"/>
                      <a:pt x="2373" y="45460"/>
                      <a:pt x="409" y="43563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12105967" y="6696456"/>
                <a:ext cx="356864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356864" h="37349" extrusionOk="0">
                    <a:moveTo>
                      <a:pt x="345362" y="671"/>
                    </a:moveTo>
                    <a:cubicBezTo>
                      <a:pt x="348096" y="1097"/>
                      <a:pt x="350569" y="1862"/>
                      <a:pt x="352288" y="3232"/>
                    </a:cubicBezTo>
                    <a:cubicBezTo>
                      <a:pt x="362891" y="11684"/>
                      <a:pt x="353155" y="25852"/>
                      <a:pt x="342485" y="27083"/>
                    </a:cubicBezTo>
                    <a:cubicBezTo>
                      <a:pt x="309398" y="30898"/>
                      <a:pt x="274909" y="29134"/>
                      <a:pt x="241472" y="30609"/>
                    </a:cubicBezTo>
                    <a:cubicBezTo>
                      <a:pt x="168081" y="33848"/>
                      <a:pt x="95070" y="38048"/>
                      <a:pt x="21604" y="37251"/>
                    </a:cubicBezTo>
                    <a:cubicBezTo>
                      <a:pt x="17510" y="37207"/>
                      <a:pt x="13338" y="37150"/>
                      <a:pt x="9453" y="35857"/>
                    </a:cubicBezTo>
                    <a:cubicBezTo>
                      <a:pt x="3962" y="34029"/>
                      <a:pt x="688" y="30073"/>
                      <a:pt x="101" y="24398"/>
                    </a:cubicBezTo>
                    <a:cubicBezTo>
                      <a:pt x="-1488" y="9028"/>
                      <a:pt x="16026" y="7448"/>
                      <a:pt x="26987" y="7385"/>
                    </a:cubicBezTo>
                    <a:cubicBezTo>
                      <a:pt x="120580" y="6856"/>
                      <a:pt x="214112" y="3352"/>
                      <a:pt x="307686" y="353"/>
                    </a:cubicBezTo>
                    <a:cubicBezTo>
                      <a:pt x="315422" y="104"/>
                      <a:pt x="323171" y="-153"/>
                      <a:pt x="330912" y="111"/>
                    </a:cubicBezTo>
                    <a:cubicBezTo>
                      <a:pt x="334636" y="238"/>
                      <a:pt x="340424" y="-99"/>
                      <a:pt x="345362" y="67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12120805" y="6699619"/>
                <a:ext cx="323850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1171" extrusionOk="0">
                    <a:moveTo>
                      <a:pt x="322887" y="5703"/>
                    </a:moveTo>
                    <a:cubicBezTo>
                      <a:pt x="322239" y="5502"/>
                      <a:pt x="321518" y="5827"/>
                      <a:pt x="321242" y="6447"/>
                    </a:cubicBezTo>
                    <a:cubicBezTo>
                      <a:pt x="319792" y="9265"/>
                      <a:pt x="318628" y="12234"/>
                      <a:pt x="317225" y="15077"/>
                    </a:cubicBezTo>
                    <a:cubicBezTo>
                      <a:pt x="314035" y="12638"/>
                      <a:pt x="307010" y="-3245"/>
                      <a:pt x="303133" y="596"/>
                    </a:cubicBezTo>
                    <a:cubicBezTo>
                      <a:pt x="297952" y="4863"/>
                      <a:pt x="297149" y="11840"/>
                      <a:pt x="293743" y="17202"/>
                    </a:cubicBezTo>
                    <a:cubicBezTo>
                      <a:pt x="277874" y="9823"/>
                      <a:pt x="278227" y="-11963"/>
                      <a:pt x="268869" y="18449"/>
                    </a:cubicBezTo>
                    <a:cubicBezTo>
                      <a:pt x="266201" y="14805"/>
                      <a:pt x="263892" y="10893"/>
                      <a:pt x="262218" y="6689"/>
                    </a:cubicBezTo>
                    <a:cubicBezTo>
                      <a:pt x="261461" y="4746"/>
                      <a:pt x="260276" y="838"/>
                      <a:pt x="257713" y="3335"/>
                    </a:cubicBezTo>
                    <a:cubicBezTo>
                      <a:pt x="253294" y="7025"/>
                      <a:pt x="249304" y="11174"/>
                      <a:pt x="245856" y="15784"/>
                    </a:cubicBezTo>
                    <a:cubicBezTo>
                      <a:pt x="244189" y="12729"/>
                      <a:pt x="242637" y="9586"/>
                      <a:pt x="240674" y="6714"/>
                    </a:cubicBezTo>
                    <a:cubicBezTo>
                      <a:pt x="240193" y="6087"/>
                      <a:pt x="239544" y="5524"/>
                      <a:pt x="238720" y="5499"/>
                    </a:cubicBezTo>
                    <a:cubicBezTo>
                      <a:pt x="237814" y="5465"/>
                      <a:pt x="237038" y="5965"/>
                      <a:pt x="236411" y="6579"/>
                    </a:cubicBezTo>
                    <a:cubicBezTo>
                      <a:pt x="231997" y="10920"/>
                      <a:pt x="228033" y="15689"/>
                      <a:pt x="224263" y="20591"/>
                    </a:cubicBezTo>
                    <a:cubicBezTo>
                      <a:pt x="221141" y="17097"/>
                      <a:pt x="219166" y="12790"/>
                      <a:pt x="217389" y="8484"/>
                    </a:cubicBezTo>
                    <a:cubicBezTo>
                      <a:pt x="216661" y="6320"/>
                      <a:pt x="215052" y="2615"/>
                      <a:pt x="212487" y="5223"/>
                    </a:cubicBezTo>
                    <a:cubicBezTo>
                      <a:pt x="207130" y="9235"/>
                      <a:pt x="204254" y="15376"/>
                      <a:pt x="201473" y="21276"/>
                    </a:cubicBezTo>
                    <a:cubicBezTo>
                      <a:pt x="198287" y="16810"/>
                      <a:pt x="195680" y="12002"/>
                      <a:pt x="193021" y="7203"/>
                    </a:cubicBezTo>
                    <a:cubicBezTo>
                      <a:pt x="192612" y="6667"/>
                      <a:pt x="192149" y="5994"/>
                      <a:pt x="191427" y="5876"/>
                    </a:cubicBezTo>
                    <a:cubicBezTo>
                      <a:pt x="191001" y="5803"/>
                      <a:pt x="190548" y="5860"/>
                      <a:pt x="190188" y="6100"/>
                    </a:cubicBezTo>
                    <a:cubicBezTo>
                      <a:pt x="185522" y="9816"/>
                      <a:pt x="183306" y="15530"/>
                      <a:pt x="180401" y="20585"/>
                    </a:cubicBezTo>
                    <a:cubicBezTo>
                      <a:pt x="164991" y="1663"/>
                      <a:pt x="170253" y="-2092"/>
                      <a:pt x="156885" y="21056"/>
                    </a:cubicBezTo>
                    <a:cubicBezTo>
                      <a:pt x="153779" y="17359"/>
                      <a:pt x="151572" y="13045"/>
                      <a:pt x="148885" y="9055"/>
                    </a:cubicBezTo>
                    <a:cubicBezTo>
                      <a:pt x="148407" y="8367"/>
                      <a:pt x="147710" y="7804"/>
                      <a:pt x="146865" y="7664"/>
                    </a:cubicBezTo>
                    <a:cubicBezTo>
                      <a:pt x="146030" y="7558"/>
                      <a:pt x="145273" y="8082"/>
                      <a:pt x="144796" y="8716"/>
                    </a:cubicBezTo>
                    <a:cubicBezTo>
                      <a:pt x="141014" y="12942"/>
                      <a:pt x="138125" y="17887"/>
                      <a:pt x="136871" y="23448"/>
                    </a:cubicBezTo>
                    <a:cubicBezTo>
                      <a:pt x="133360" y="19618"/>
                      <a:pt x="131688" y="14240"/>
                      <a:pt x="128069" y="10641"/>
                    </a:cubicBezTo>
                    <a:cubicBezTo>
                      <a:pt x="127255" y="10269"/>
                      <a:pt x="126339" y="10665"/>
                      <a:pt x="125859" y="11370"/>
                    </a:cubicBezTo>
                    <a:cubicBezTo>
                      <a:pt x="122394" y="15405"/>
                      <a:pt x="119204" y="19716"/>
                      <a:pt x="116531" y="24322"/>
                    </a:cubicBezTo>
                    <a:cubicBezTo>
                      <a:pt x="114321" y="20323"/>
                      <a:pt x="112159" y="16303"/>
                      <a:pt x="109840" y="12369"/>
                    </a:cubicBezTo>
                    <a:cubicBezTo>
                      <a:pt x="109197" y="11055"/>
                      <a:pt x="107649" y="9224"/>
                      <a:pt x="106172" y="10604"/>
                    </a:cubicBezTo>
                    <a:cubicBezTo>
                      <a:pt x="103047" y="14080"/>
                      <a:pt x="100535" y="18101"/>
                      <a:pt x="98884" y="22481"/>
                    </a:cubicBezTo>
                    <a:cubicBezTo>
                      <a:pt x="96695" y="19092"/>
                      <a:pt x="94446" y="15861"/>
                      <a:pt x="92642" y="12215"/>
                    </a:cubicBezTo>
                    <a:cubicBezTo>
                      <a:pt x="92298" y="11273"/>
                      <a:pt x="91547" y="10068"/>
                      <a:pt x="90362" y="10538"/>
                    </a:cubicBezTo>
                    <a:cubicBezTo>
                      <a:pt x="85160" y="15423"/>
                      <a:pt x="81088" y="21666"/>
                      <a:pt x="77046" y="27563"/>
                    </a:cubicBezTo>
                    <a:cubicBezTo>
                      <a:pt x="73455" y="22684"/>
                      <a:pt x="70706" y="17293"/>
                      <a:pt x="67648" y="12081"/>
                    </a:cubicBezTo>
                    <a:cubicBezTo>
                      <a:pt x="66522" y="9909"/>
                      <a:pt x="64835" y="10115"/>
                      <a:pt x="63495" y="11955"/>
                    </a:cubicBezTo>
                    <a:cubicBezTo>
                      <a:pt x="59517" y="16372"/>
                      <a:pt x="56297" y="21496"/>
                      <a:pt x="53950" y="26953"/>
                    </a:cubicBezTo>
                    <a:cubicBezTo>
                      <a:pt x="51384" y="22253"/>
                      <a:pt x="49301" y="17322"/>
                      <a:pt x="46837" y="12577"/>
                    </a:cubicBezTo>
                    <a:cubicBezTo>
                      <a:pt x="46390" y="11823"/>
                      <a:pt x="45787" y="10950"/>
                      <a:pt x="44833" y="10890"/>
                    </a:cubicBezTo>
                    <a:cubicBezTo>
                      <a:pt x="39223" y="13065"/>
                      <a:pt x="37772" y="20965"/>
                      <a:pt x="33068" y="24420"/>
                    </a:cubicBezTo>
                    <a:cubicBezTo>
                      <a:pt x="32861" y="24564"/>
                      <a:pt x="32584" y="24677"/>
                      <a:pt x="32371" y="24485"/>
                    </a:cubicBezTo>
                    <a:cubicBezTo>
                      <a:pt x="30204" y="21981"/>
                      <a:pt x="28439" y="19159"/>
                      <a:pt x="26681" y="16352"/>
                    </a:cubicBezTo>
                    <a:cubicBezTo>
                      <a:pt x="25428" y="14286"/>
                      <a:pt x="24175" y="12110"/>
                      <a:pt x="22779" y="9985"/>
                    </a:cubicBezTo>
                    <a:cubicBezTo>
                      <a:pt x="22299" y="8754"/>
                      <a:pt x="20510" y="8514"/>
                      <a:pt x="19917" y="9767"/>
                    </a:cubicBezTo>
                    <a:cubicBezTo>
                      <a:pt x="19004" y="13667"/>
                      <a:pt x="16976" y="18340"/>
                      <a:pt x="15948" y="22591"/>
                    </a:cubicBezTo>
                    <a:cubicBezTo>
                      <a:pt x="13887" y="18625"/>
                      <a:pt x="10067" y="13478"/>
                      <a:pt x="9561" y="12428"/>
                    </a:cubicBezTo>
                    <a:cubicBezTo>
                      <a:pt x="8761" y="11554"/>
                      <a:pt x="7308" y="12066"/>
                      <a:pt x="6870" y="13065"/>
                    </a:cubicBezTo>
                    <a:cubicBezTo>
                      <a:pt x="4753" y="16979"/>
                      <a:pt x="2507" y="20853"/>
                      <a:pt x="206" y="24665"/>
                    </a:cubicBezTo>
                    <a:cubicBezTo>
                      <a:pt x="-190" y="25323"/>
                      <a:pt x="-2" y="26202"/>
                      <a:pt x="656" y="26616"/>
                    </a:cubicBezTo>
                    <a:cubicBezTo>
                      <a:pt x="1305" y="27012"/>
                      <a:pt x="2211" y="26824"/>
                      <a:pt x="2606" y="26158"/>
                    </a:cubicBezTo>
                    <a:cubicBezTo>
                      <a:pt x="4643" y="22802"/>
                      <a:pt x="6608" y="19408"/>
                      <a:pt x="8518" y="15978"/>
                    </a:cubicBezTo>
                    <a:cubicBezTo>
                      <a:pt x="10728" y="19271"/>
                      <a:pt x="12961" y="22549"/>
                      <a:pt x="14741" y="26104"/>
                    </a:cubicBezTo>
                    <a:cubicBezTo>
                      <a:pt x="14944" y="26478"/>
                      <a:pt x="15153" y="26904"/>
                      <a:pt x="15495" y="27167"/>
                    </a:cubicBezTo>
                    <a:cubicBezTo>
                      <a:pt x="16017" y="27729"/>
                      <a:pt x="17070" y="27620"/>
                      <a:pt x="17361" y="26839"/>
                    </a:cubicBezTo>
                    <a:cubicBezTo>
                      <a:pt x="18757" y="22398"/>
                      <a:pt x="20367" y="18003"/>
                      <a:pt x="21680" y="13530"/>
                    </a:cubicBezTo>
                    <a:cubicBezTo>
                      <a:pt x="33414" y="32719"/>
                      <a:pt x="31798" y="31280"/>
                      <a:pt x="44522" y="14232"/>
                    </a:cubicBezTo>
                    <a:cubicBezTo>
                      <a:pt x="47276" y="19663"/>
                      <a:pt x="49631" y="25335"/>
                      <a:pt x="52757" y="30569"/>
                    </a:cubicBezTo>
                    <a:cubicBezTo>
                      <a:pt x="55127" y="32766"/>
                      <a:pt x="56359" y="28373"/>
                      <a:pt x="57130" y="26745"/>
                    </a:cubicBezTo>
                    <a:cubicBezTo>
                      <a:pt x="59253" y="22106"/>
                      <a:pt x="62102" y="17790"/>
                      <a:pt x="65476" y="13963"/>
                    </a:cubicBezTo>
                    <a:cubicBezTo>
                      <a:pt x="80216" y="39325"/>
                      <a:pt x="74157" y="33118"/>
                      <a:pt x="90523" y="14293"/>
                    </a:cubicBezTo>
                    <a:cubicBezTo>
                      <a:pt x="92482" y="18081"/>
                      <a:pt x="94947" y="21580"/>
                      <a:pt x="97254" y="25159"/>
                    </a:cubicBezTo>
                    <a:cubicBezTo>
                      <a:pt x="97851" y="26530"/>
                      <a:pt x="99800" y="26828"/>
                      <a:pt x="100576" y="25455"/>
                    </a:cubicBezTo>
                    <a:cubicBezTo>
                      <a:pt x="102463" y="21306"/>
                      <a:pt x="104241" y="17097"/>
                      <a:pt x="107289" y="13620"/>
                    </a:cubicBezTo>
                    <a:cubicBezTo>
                      <a:pt x="120084" y="35562"/>
                      <a:pt x="113094" y="30964"/>
                      <a:pt x="127331" y="13973"/>
                    </a:cubicBezTo>
                    <a:cubicBezTo>
                      <a:pt x="142847" y="39309"/>
                      <a:pt x="134822" y="23950"/>
                      <a:pt x="146688" y="10857"/>
                    </a:cubicBezTo>
                    <a:cubicBezTo>
                      <a:pt x="159485" y="32242"/>
                      <a:pt x="156915" y="25127"/>
                      <a:pt x="167557" y="8186"/>
                    </a:cubicBezTo>
                    <a:cubicBezTo>
                      <a:pt x="171533" y="12771"/>
                      <a:pt x="174589" y="18473"/>
                      <a:pt x="178760" y="23021"/>
                    </a:cubicBezTo>
                    <a:cubicBezTo>
                      <a:pt x="180128" y="25095"/>
                      <a:pt x="181953" y="23898"/>
                      <a:pt x="182798" y="22084"/>
                    </a:cubicBezTo>
                    <a:cubicBezTo>
                      <a:pt x="185314" y="17687"/>
                      <a:pt x="187266" y="12842"/>
                      <a:pt x="190913" y="9187"/>
                    </a:cubicBezTo>
                    <a:cubicBezTo>
                      <a:pt x="206824" y="37716"/>
                      <a:pt x="198972" y="21372"/>
                      <a:pt x="213966" y="7657"/>
                    </a:cubicBezTo>
                    <a:cubicBezTo>
                      <a:pt x="216000" y="11900"/>
                      <a:pt x="219714" y="23076"/>
                      <a:pt x="224770" y="23676"/>
                    </a:cubicBezTo>
                    <a:cubicBezTo>
                      <a:pt x="225796" y="23441"/>
                      <a:pt x="226424" y="22422"/>
                      <a:pt x="227022" y="21645"/>
                    </a:cubicBezTo>
                    <a:cubicBezTo>
                      <a:pt x="230575" y="17040"/>
                      <a:pt x="234298" y="12561"/>
                      <a:pt x="238480" y="8514"/>
                    </a:cubicBezTo>
                    <a:cubicBezTo>
                      <a:pt x="240850" y="11654"/>
                      <a:pt x="242020" y="15888"/>
                      <a:pt x="244671" y="18766"/>
                    </a:cubicBezTo>
                    <a:cubicBezTo>
                      <a:pt x="247330" y="19859"/>
                      <a:pt x="248838" y="16259"/>
                      <a:pt x="250329" y="14669"/>
                    </a:cubicBezTo>
                    <a:cubicBezTo>
                      <a:pt x="252851" y="11486"/>
                      <a:pt x="255843" y="8716"/>
                      <a:pt x="258896" y="6048"/>
                    </a:cubicBezTo>
                    <a:cubicBezTo>
                      <a:pt x="261326" y="11946"/>
                      <a:pt x="264248" y="18184"/>
                      <a:pt x="268870" y="22628"/>
                    </a:cubicBezTo>
                    <a:cubicBezTo>
                      <a:pt x="271726" y="23310"/>
                      <a:pt x="271382" y="18527"/>
                      <a:pt x="272223" y="16773"/>
                    </a:cubicBezTo>
                    <a:cubicBezTo>
                      <a:pt x="273188" y="12906"/>
                      <a:pt x="274954" y="9284"/>
                      <a:pt x="277095" y="5906"/>
                    </a:cubicBezTo>
                    <a:cubicBezTo>
                      <a:pt x="282048" y="11054"/>
                      <a:pt x="286375" y="17807"/>
                      <a:pt x="293487" y="20032"/>
                    </a:cubicBezTo>
                    <a:cubicBezTo>
                      <a:pt x="296713" y="20155"/>
                      <a:pt x="297548" y="15971"/>
                      <a:pt x="298648" y="13635"/>
                    </a:cubicBezTo>
                    <a:cubicBezTo>
                      <a:pt x="300170" y="9792"/>
                      <a:pt x="301627" y="5845"/>
                      <a:pt x="304744" y="2973"/>
                    </a:cubicBezTo>
                    <a:cubicBezTo>
                      <a:pt x="308869" y="7507"/>
                      <a:pt x="311533" y="13337"/>
                      <a:pt x="315858" y="17766"/>
                    </a:cubicBezTo>
                    <a:cubicBezTo>
                      <a:pt x="316294" y="18191"/>
                      <a:pt x="317061" y="18475"/>
                      <a:pt x="317663" y="18233"/>
                    </a:cubicBezTo>
                    <a:cubicBezTo>
                      <a:pt x="318801" y="17827"/>
                      <a:pt x="319594" y="16833"/>
                      <a:pt x="320042" y="15748"/>
                    </a:cubicBezTo>
                    <a:cubicBezTo>
                      <a:pt x="321281" y="12962"/>
                      <a:pt x="322650" y="10220"/>
                      <a:pt x="323793" y="7404"/>
                    </a:cubicBezTo>
                    <a:cubicBezTo>
                      <a:pt x="324009" y="6690"/>
                      <a:pt x="323592" y="5914"/>
                      <a:pt x="322887" y="5703"/>
                    </a:cubicBezTo>
                    <a:close/>
                  </a:path>
                </a:pathLst>
              </a:custGeom>
              <a:solidFill>
                <a:srgbClr val="F8E1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" name="Google Shape;300;p19"/>
            <p:cNvSpPr/>
            <p:nvPr/>
          </p:nvSpPr>
          <p:spPr>
            <a:xfrm>
              <a:off x="12554739" y="6759164"/>
              <a:ext cx="28415" cy="252611"/>
            </a:xfrm>
            <a:custGeom>
              <a:avLst/>
              <a:gdLst/>
              <a:ahLst/>
              <a:cxnLst/>
              <a:rect l="l" t="t" r="r" b="b"/>
              <a:pathLst>
                <a:path w="28415" h="252611" extrusionOk="0">
                  <a:moveTo>
                    <a:pt x="26522" y="168945"/>
                  </a:moveTo>
                  <a:cubicBezTo>
                    <a:pt x="22609" y="133343"/>
                    <a:pt x="18024" y="97808"/>
                    <a:pt x="13680" y="62257"/>
                  </a:cubicBezTo>
                  <a:cubicBezTo>
                    <a:pt x="11227" y="42189"/>
                    <a:pt x="9315" y="21937"/>
                    <a:pt x="5648" y="2048"/>
                  </a:cubicBezTo>
                  <a:cubicBezTo>
                    <a:pt x="5063" y="-1123"/>
                    <a:pt x="-186" y="-413"/>
                    <a:pt x="5" y="2812"/>
                  </a:cubicBezTo>
                  <a:cubicBezTo>
                    <a:pt x="1033" y="20174"/>
                    <a:pt x="3520" y="37463"/>
                    <a:pt x="5601" y="54723"/>
                  </a:cubicBezTo>
                  <a:cubicBezTo>
                    <a:pt x="7702" y="72165"/>
                    <a:pt x="9805" y="89608"/>
                    <a:pt x="11908" y="107052"/>
                  </a:cubicBezTo>
                  <a:cubicBezTo>
                    <a:pt x="13994" y="124359"/>
                    <a:pt x="16134" y="141660"/>
                    <a:pt x="18264" y="158962"/>
                  </a:cubicBezTo>
                  <a:cubicBezTo>
                    <a:pt x="20345" y="175879"/>
                    <a:pt x="23424" y="192985"/>
                    <a:pt x="21405" y="210068"/>
                  </a:cubicBezTo>
                  <a:cubicBezTo>
                    <a:pt x="19591" y="225418"/>
                    <a:pt x="12704" y="239859"/>
                    <a:pt x="671" y="249771"/>
                  </a:cubicBezTo>
                  <a:cubicBezTo>
                    <a:pt x="-852" y="251025"/>
                    <a:pt x="1092" y="253292"/>
                    <a:pt x="2712" y="252415"/>
                  </a:cubicBezTo>
                  <a:cubicBezTo>
                    <a:pt x="15108" y="245700"/>
                    <a:pt x="22433" y="232360"/>
                    <a:pt x="25800" y="219070"/>
                  </a:cubicBezTo>
                  <a:cubicBezTo>
                    <a:pt x="29956" y="202674"/>
                    <a:pt x="28346" y="185542"/>
                    <a:pt x="26522" y="168945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12014934" y="6736519"/>
              <a:ext cx="38786" cy="277055"/>
            </a:xfrm>
            <a:custGeom>
              <a:avLst/>
              <a:gdLst/>
              <a:ahLst/>
              <a:cxnLst/>
              <a:rect l="l" t="t" r="r" b="b"/>
              <a:pathLst>
                <a:path w="38786" h="277055" extrusionOk="0">
                  <a:moveTo>
                    <a:pt x="38325" y="273966"/>
                  </a:moveTo>
                  <a:cubicBezTo>
                    <a:pt x="28025" y="261584"/>
                    <a:pt x="20139" y="247778"/>
                    <a:pt x="15348" y="232362"/>
                  </a:cubicBezTo>
                  <a:cubicBezTo>
                    <a:pt x="10574" y="217003"/>
                    <a:pt x="8295" y="200870"/>
                    <a:pt x="7144" y="184863"/>
                  </a:cubicBezTo>
                  <a:cubicBezTo>
                    <a:pt x="5935" y="168052"/>
                    <a:pt x="6072" y="151191"/>
                    <a:pt x="6329" y="134352"/>
                  </a:cubicBezTo>
                  <a:cubicBezTo>
                    <a:pt x="6645" y="113618"/>
                    <a:pt x="6960" y="92884"/>
                    <a:pt x="7274" y="72149"/>
                  </a:cubicBezTo>
                  <a:cubicBezTo>
                    <a:pt x="7453" y="60381"/>
                    <a:pt x="7666" y="48614"/>
                    <a:pt x="7762" y="36846"/>
                  </a:cubicBezTo>
                  <a:cubicBezTo>
                    <a:pt x="7861" y="25068"/>
                    <a:pt x="7996" y="13321"/>
                    <a:pt x="6975" y="1587"/>
                  </a:cubicBezTo>
                  <a:cubicBezTo>
                    <a:pt x="6821" y="-176"/>
                    <a:pt x="3905" y="-720"/>
                    <a:pt x="3673" y="1254"/>
                  </a:cubicBezTo>
                  <a:cubicBezTo>
                    <a:pt x="1208" y="22264"/>
                    <a:pt x="1612" y="43654"/>
                    <a:pt x="1288" y="64792"/>
                  </a:cubicBezTo>
                  <a:cubicBezTo>
                    <a:pt x="962" y="86087"/>
                    <a:pt x="634" y="107380"/>
                    <a:pt x="307" y="128676"/>
                  </a:cubicBezTo>
                  <a:cubicBezTo>
                    <a:pt x="-212" y="162448"/>
                    <a:pt x="-1273" y="197386"/>
                    <a:pt x="8927" y="230006"/>
                  </a:cubicBezTo>
                  <a:cubicBezTo>
                    <a:pt x="14281" y="247126"/>
                    <a:pt x="22644" y="264159"/>
                    <a:pt x="35919" y="276542"/>
                  </a:cubicBezTo>
                  <a:cubicBezTo>
                    <a:pt x="37629" y="278138"/>
                    <a:pt x="39733" y="275658"/>
                    <a:pt x="38325" y="273966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19"/>
          <p:cNvGrpSpPr/>
          <p:nvPr/>
        </p:nvGrpSpPr>
        <p:grpSpPr>
          <a:xfrm>
            <a:off x="5688466" y="5533513"/>
            <a:ext cx="701641" cy="1043552"/>
            <a:chOff x="5550466" y="6030363"/>
            <a:chExt cx="701641" cy="1043552"/>
          </a:xfrm>
        </p:grpSpPr>
        <p:grpSp>
          <p:nvGrpSpPr>
            <p:cNvPr id="303" name="Google Shape;303;p19"/>
            <p:cNvGrpSpPr/>
            <p:nvPr/>
          </p:nvGrpSpPr>
          <p:grpSpPr>
            <a:xfrm>
              <a:off x="5570114" y="6537699"/>
              <a:ext cx="662329" cy="536216"/>
              <a:chOff x="5570114" y="6537699"/>
              <a:chExt cx="662329" cy="536216"/>
            </a:xfrm>
          </p:grpSpPr>
          <p:grpSp>
            <p:nvGrpSpPr>
              <p:cNvPr id="304" name="Google Shape;304;p19"/>
              <p:cNvGrpSpPr/>
              <p:nvPr/>
            </p:nvGrpSpPr>
            <p:grpSpPr>
              <a:xfrm>
                <a:off x="5853238" y="6537699"/>
                <a:ext cx="379205" cy="532759"/>
                <a:chOff x="5853238" y="6537699"/>
                <a:chExt cx="379205" cy="532759"/>
              </a:xfrm>
            </p:grpSpPr>
            <p:sp>
              <p:nvSpPr>
                <p:cNvPr id="305" name="Google Shape;305;p19"/>
                <p:cNvSpPr/>
                <p:nvPr/>
              </p:nvSpPr>
              <p:spPr>
                <a:xfrm>
                  <a:off x="5853238" y="6537699"/>
                  <a:ext cx="379205" cy="532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205" h="532759" extrusionOk="0">
                      <a:moveTo>
                        <a:pt x="376473" y="451961"/>
                      </a:moveTo>
                      <a:cubicBezTo>
                        <a:pt x="374087" y="453987"/>
                        <a:pt x="371265" y="453908"/>
                        <a:pt x="368481" y="452796"/>
                      </a:cubicBezTo>
                      <a:cubicBezTo>
                        <a:pt x="366095" y="451842"/>
                        <a:pt x="363709" y="450848"/>
                        <a:pt x="361323" y="449897"/>
                      </a:cubicBezTo>
                      <a:cubicBezTo>
                        <a:pt x="354364" y="447077"/>
                        <a:pt x="347366" y="444255"/>
                        <a:pt x="340407" y="441475"/>
                      </a:cubicBezTo>
                      <a:cubicBezTo>
                        <a:pt x="335357" y="439449"/>
                        <a:pt x="330307" y="437464"/>
                        <a:pt x="325257" y="435477"/>
                      </a:cubicBezTo>
                      <a:cubicBezTo>
                        <a:pt x="320485" y="433569"/>
                        <a:pt x="315713" y="431703"/>
                        <a:pt x="310940" y="429835"/>
                      </a:cubicBezTo>
                      <a:cubicBezTo>
                        <a:pt x="310663" y="429717"/>
                        <a:pt x="310343" y="429598"/>
                        <a:pt x="310065" y="429479"/>
                      </a:cubicBezTo>
                      <a:cubicBezTo>
                        <a:pt x="300920" y="426260"/>
                        <a:pt x="291931" y="422566"/>
                        <a:pt x="282866" y="419191"/>
                      </a:cubicBezTo>
                      <a:cubicBezTo>
                        <a:pt x="276623" y="416411"/>
                        <a:pt x="269983" y="414742"/>
                        <a:pt x="263579" y="412437"/>
                      </a:cubicBezTo>
                      <a:cubicBezTo>
                        <a:pt x="256500" y="409935"/>
                        <a:pt x="249423" y="407353"/>
                        <a:pt x="242384" y="404811"/>
                      </a:cubicBezTo>
                      <a:cubicBezTo>
                        <a:pt x="241350" y="404454"/>
                        <a:pt x="240355" y="404095"/>
                        <a:pt x="239282" y="404175"/>
                      </a:cubicBezTo>
                      <a:cubicBezTo>
                        <a:pt x="237652" y="404254"/>
                        <a:pt x="236856" y="405604"/>
                        <a:pt x="236060" y="406836"/>
                      </a:cubicBezTo>
                      <a:cubicBezTo>
                        <a:pt x="234470" y="409378"/>
                        <a:pt x="232878" y="411999"/>
                        <a:pt x="231327" y="414581"/>
                      </a:cubicBezTo>
                      <a:cubicBezTo>
                        <a:pt x="228346" y="419705"/>
                        <a:pt x="225442" y="424868"/>
                        <a:pt x="222619" y="430113"/>
                      </a:cubicBezTo>
                      <a:cubicBezTo>
                        <a:pt x="217090" y="440480"/>
                        <a:pt x="211842" y="451007"/>
                        <a:pt x="206554" y="461493"/>
                      </a:cubicBezTo>
                      <a:cubicBezTo>
                        <a:pt x="206155" y="462328"/>
                        <a:pt x="205718" y="463121"/>
                        <a:pt x="205321" y="463955"/>
                      </a:cubicBezTo>
                      <a:cubicBezTo>
                        <a:pt x="204049" y="466418"/>
                        <a:pt x="202816" y="468960"/>
                        <a:pt x="201543" y="471463"/>
                      </a:cubicBezTo>
                      <a:cubicBezTo>
                        <a:pt x="200589" y="473331"/>
                        <a:pt x="199676" y="475236"/>
                        <a:pt x="198760" y="477104"/>
                      </a:cubicBezTo>
                      <a:cubicBezTo>
                        <a:pt x="196454" y="481752"/>
                        <a:pt x="194147" y="486438"/>
                        <a:pt x="191880" y="491086"/>
                      </a:cubicBezTo>
                      <a:cubicBezTo>
                        <a:pt x="188978" y="497044"/>
                        <a:pt x="186114" y="503003"/>
                        <a:pt x="183211" y="508960"/>
                      </a:cubicBezTo>
                      <a:cubicBezTo>
                        <a:pt x="180151" y="515315"/>
                        <a:pt x="177127" y="521670"/>
                        <a:pt x="174066" y="528025"/>
                      </a:cubicBezTo>
                      <a:cubicBezTo>
                        <a:pt x="172794" y="530686"/>
                        <a:pt x="170725" y="532673"/>
                        <a:pt x="167545" y="532753"/>
                      </a:cubicBezTo>
                      <a:cubicBezTo>
                        <a:pt x="164921" y="532872"/>
                        <a:pt x="161699" y="531402"/>
                        <a:pt x="160707" y="528702"/>
                      </a:cubicBezTo>
                      <a:cubicBezTo>
                        <a:pt x="139433" y="470668"/>
                        <a:pt x="118159" y="412594"/>
                        <a:pt x="96883" y="354560"/>
                      </a:cubicBezTo>
                      <a:cubicBezTo>
                        <a:pt x="89526" y="334501"/>
                        <a:pt x="82170" y="314402"/>
                        <a:pt x="74813" y="294341"/>
                      </a:cubicBezTo>
                      <a:cubicBezTo>
                        <a:pt x="60896" y="256366"/>
                        <a:pt x="46939" y="218353"/>
                        <a:pt x="33139" y="180339"/>
                      </a:cubicBezTo>
                      <a:cubicBezTo>
                        <a:pt x="25187" y="158332"/>
                        <a:pt x="16677" y="136286"/>
                        <a:pt x="8445" y="114441"/>
                      </a:cubicBezTo>
                      <a:cubicBezTo>
                        <a:pt x="8127" y="113566"/>
                        <a:pt x="7770" y="112654"/>
                        <a:pt x="7450" y="111780"/>
                      </a:cubicBezTo>
                      <a:cubicBezTo>
                        <a:pt x="5741" y="107290"/>
                        <a:pt x="4069" y="102843"/>
                        <a:pt x="2400" y="98393"/>
                      </a:cubicBezTo>
                      <a:cubicBezTo>
                        <a:pt x="14" y="91879"/>
                        <a:pt x="-502" y="86158"/>
                        <a:pt x="451" y="81034"/>
                      </a:cubicBezTo>
                      <a:cubicBezTo>
                        <a:pt x="2120" y="71979"/>
                        <a:pt x="8403" y="65026"/>
                        <a:pt x="16714" y="59506"/>
                      </a:cubicBezTo>
                      <a:cubicBezTo>
                        <a:pt x="20532" y="56924"/>
                        <a:pt x="24827" y="54660"/>
                        <a:pt x="29280" y="52673"/>
                      </a:cubicBezTo>
                      <a:cubicBezTo>
                        <a:pt x="30393" y="52157"/>
                        <a:pt x="31507" y="51679"/>
                        <a:pt x="32660" y="51203"/>
                      </a:cubicBezTo>
                      <a:cubicBezTo>
                        <a:pt x="35245" y="50091"/>
                        <a:pt x="37909" y="49098"/>
                        <a:pt x="40533" y="48144"/>
                      </a:cubicBezTo>
                      <a:cubicBezTo>
                        <a:pt x="42800" y="47349"/>
                        <a:pt x="45065" y="46556"/>
                        <a:pt x="47292" y="45840"/>
                      </a:cubicBezTo>
                      <a:cubicBezTo>
                        <a:pt x="48046" y="45602"/>
                        <a:pt x="48763" y="45364"/>
                        <a:pt x="49519" y="45124"/>
                      </a:cubicBezTo>
                      <a:cubicBezTo>
                        <a:pt x="53495" y="43813"/>
                        <a:pt x="57313" y="42661"/>
                        <a:pt x="60812" y="41588"/>
                      </a:cubicBezTo>
                      <a:cubicBezTo>
                        <a:pt x="71669" y="38251"/>
                        <a:pt x="82523" y="34916"/>
                        <a:pt x="93379" y="31578"/>
                      </a:cubicBezTo>
                      <a:cubicBezTo>
                        <a:pt x="103638" y="26732"/>
                        <a:pt x="113937" y="21886"/>
                        <a:pt x="124237" y="17079"/>
                      </a:cubicBezTo>
                      <a:cubicBezTo>
                        <a:pt x="129565" y="14577"/>
                        <a:pt x="135609" y="11678"/>
                        <a:pt x="142011" y="8975"/>
                      </a:cubicBezTo>
                      <a:cubicBezTo>
                        <a:pt x="145152" y="7625"/>
                        <a:pt x="148373" y="6354"/>
                        <a:pt x="151635" y="5162"/>
                      </a:cubicBezTo>
                      <a:cubicBezTo>
                        <a:pt x="156328" y="3494"/>
                        <a:pt x="161100" y="2102"/>
                        <a:pt x="165751" y="1230"/>
                      </a:cubicBezTo>
                      <a:cubicBezTo>
                        <a:pt x="171396" y="38"/>
                        <a:pt x="176885" y="-358"/>
                        <a:pt x="181975" y="355"/>
                      </a:cubicBezTo>
                      <a:cubicBezTo>
                        <a:pt x="191080" y="1507"/>
                        <a:pt x="198915" y="6155"/>
                        <a:pt x="204124" y="16403"/>
                      </a:cubicBezTo>
                      <a:cubicBezTo>
                        <a:pt x="204682" y="17476"/>
                        <a:pt x="205158" y="18588"/>
                        <a:pt x="205634" y="19740"/>
                      </a:cubicBezTo>
                      <a:cubicBezTo>
                        <a:pt x="215337" y="43613"/>
                        <a:pt x="224760" y="68042"/>
                        <a:pt x="234583" y="92152"/>
                      </a:cubicBezTo>
                      <a:cubicBezTo>
                        <a:pt x="235776" y="95131"/>
                        <a:pt x="236969" y="98032"/>
                        <a:pt x="238201" y="101010"/>
                      </a:cubicBezTo>
                      <a:cubicBezTo>
                        <a:pt x="261782" y="158170"/>
                        <a:pt x="285085" y="215450"/>
                        <a:pt x="308546" y="272649"/>
                      </a:cubicBezTo>
                      <a:cubicBezTo>
                        <a:pt x="332007" y="329849"/>
                        <a:pt x="355390" y="387087"/>
                        <a:pt x="378811" y="444328"/>
                      </a:cubicBezTo>
                      <a:cubicBezTo>
                        <a:pt x="379933" y="446996"/>
                        <a:pt x="378502" y="450214"/>
                        <a:pt x="376473" y="451961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19"/>
                <p:cNvSpPr/>
                <p:nvPr/>
              </p:nvSpPr>
              <p:spPr>
                <a:xfrm>
                  <a:off x="5869948" y="6590393"/>
                  <a:ext cx="175163" cy="456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63" h="456284" extrusionOk="0">
                      <a:moveTo>
                        <a:pt x="0" y="6831"/>
                      </a:moveTo>
                      <a:cubicBezTo>
                        <a:pt x="1669" y="11558"/>
                        <a:pt x="3500" y="16286"/>
                        <a:pt x="5368" y="20971"/>
                      </a:cubicBezTo>
                      <a:cubicBezTo>
                        <a:pt x="8548" y="28954"/>
                        <a:pt x="11888" y="36860"/>
                        <a:pt x="14912" y="44725"/>
                      </a:cubicBezTo>
                      <a:cubicBezTo>
                        <a:pt x="16819" y="49650"/>
                        <a:pt x="18729" y="54576"/>
                        <a:pt x="20597" y="59501"/>
                      </a:cubicBezTo>
                      <a:cubicBezTo>
                        <a:pt x="26086" y="73723"/>
                        <a:pt x="31572" y="87982"/>
                        <a:pt x="37021" y="102243"/>
                      </a:cubicBezTo>
                      <a:cubicBezTo>
                        <a:pt x="63147" y="170802"/>
                        <a:pt x="88796" y="239522"/>
                        <a:pt x="113847" y="308480"/>
                      </a:cubicBezTo>
                      <a:cubicBezTo>
                        <a:pt x="126413" y="343118"/>
                        <a:pt x="138859" y="377795"/>
                        <a:pt x="151147" y="412552"/>
                      </a:cubicBezTo>
                      <a:cubicBezTo>
                        <a:pt x="156316" y="427130"/>
                        <a:pt x="161405" y="441708"/>
                        <a:pt x="166495" y="456285"/>
                      </a:cubicBezTo>
                      <a:cubicBezTo>
                        <a:pt x="169397" y="450326"/>
                        <a:pt x="172262" y="444367"/>
                        <a:pt x="175164" y="438411"/>
                      </a:cubicBezTo>
                      <a:cubicBezTo>
                        <a:pt x="170114" y="423912"/>
                        <a:pt x="165024" y="409415"/>
                        <a:pt x="159895" y="394955"/>
                      </a:cubicBezTo>
                      <a:cubicBezTo>
                        <a:pt x="135240" y="325521"/>
                        <a:pt x="110030" y="256246"/>
                        <a:pt x="84222" y="187249"/>
                      </a:cubicBezTo>
                      <a:cubicBezTo>
                        <a:pt x="71300" y="152730"/>
                        <a:pt x="58256" y="118251"/>
                        <a:pt x="45053" y="83851"/>
                      </a:cubicBezTo>
                      <a:cubicBezTo>
                        <a:pt x="41833" y="75430"/>
                        <a:pt x="38572" y="67009"/>
                        <a:pt x="35310" y="58629"/>
                      </a:cubicBezTo>
                      <a:cubicBezTo>
                        <a:pt x="31971" y="50009"/>
                        <a:pt x="28631" y="41389"/>
                        <a:pt x="25290" y="32770"/>
                      </a:cubicBezTo>
                      <a:cubicBezTo>
                        <a:pt x="23221" y="27487"/>
                        <a:pt x="21234" y="22084"/>
                        <a:pt x="19166" y="16722"/>
                      </a:cubicBezTo>
                      <a:cubicBezTo>
                        <a:pt x="17058" y="11122"/>
                        <a:pt x="14912" y="5520"/>
                        <a:pt x="12565" y="0"/>
                      </a:cubicBezTo>
                      <a:cubicBezTo>
                        <a:pt x="8111" y="1987"/>
                        <a:pt x="3817" y="4249"/>
                        <a:pt x="0" y="6831"/>
                      </a:cubicBezTo>
                      <a:close/>
                    </a:path>
                  </a:pathLst>
                </a:custGeom>
                <a:solidFill>
                  <a:srgbClr val="F8E1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19"/>
                <p:cNvSpPr/>
                <p:nvPr/>
              </p:nvSpPr>
              <p:spPr>
                <a:xfrm>
                  <a:off x="5893767" y="6582844"/>
                  <a:ext cx="164783" cy="43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83" h="431978" extrusionOk="0">
                      <a:moveTo>
                        <a:pt x="0" y="3020"/>
                      </a:moveTo>
                      <a:cubicBezTo>
                        <a:pt x="2029" y="9058"/>
                        <a:pt x="4216" y="15017"/>
                        <a:pt x="6481" y="20975"/>
                      </a:cubicBezTo>
                      <a:lnTo>
                        <a:pt x="6481" y="21015"/>
                      </a:lnTo>
                      <a:cubicBezTo>
                        <a:pt x="9542" y="29199"/>
                        <a:pt x="12685" y="37340"/>
                        <a:pt x="15785" y="45524"/>
                      </a:cubicBezTo>
                      <a:cubicBezTo>
                        <a:pt x="18290" y="52157"/>
                        <a:pt x="20835" y="58831"/>
                        <a:pt x="23301" y="65464"/>
                      </a:cubicBezTo>
                      <a:cubicBezTo>
                        <a:pt x="27554" y="76626"/>
                        <a:pt x="31771" y="87788"/>
                        <a:pt x="35945" y="98950"/>
                      </a:cubicBezTo>
                      <a:cubicBezTo>
                        <a:pt x="59963" y="162863"/>
                        <a:pt x="83704" y="226854"/>
                        <a:pt x="107163" y="290926"/>
                      </a:cubicBezTo>
                      <a:cubicBezTo>
                        <a:pt x="118774" y="322664"/>
                        <a:pt x="130307" y="354440"/>
                        <a:pt x="141799" y="386219"/>
                      </a:cubicBezTo>
                      <a:cubicBezTo>
                        <a:pt x="147327" y="401471"/>
                        <a:pt x="152774" y="416686"/>
                        <a:pt x="158223" y="431978"/>
                      </a:cubicBezTo>
                      <a:cubicBezTo>
                        <a:pt x="159138" y="430112"/>
                        <a:pt x="160051" y="428205"/>
                        <a:pt x="161006" y="426337"/>
                      </a:cubicBezTo>
                      <a:cubicBezTo>
                        <a:pt x="162279" y="423834"/>
                        <a:pt x="163511" y="421292"/>
                        <a:pt x="164784" y="418830"/>
                      </a:cubicBezTo>
                      <a:cubicBezTo>
                        <a:pt x="158819" y="402385"/>
                        <a:pt x="152933" y="385939"/>
                        <a:pt x="146970" y="369534"/>
                      </a:cubicBezTo>
                      <a:cubicBezTo>
                        <a:pt x="123667" y="305383"/>
                        <a:pt x="100126" y="241311"/>
                        <a:pt x="76268" y="177360"/>
                      </a:cubicBezTo>
                      <a:cubicBezTo>
                        <a:pt x="64459" y="145661"/>
                        <a:pt x="52568" y="114044"/>
                        <a:pt x="40638" y="82424"/>
                      </a:cubicBezTo>
                      <a:cubicBezTo>
                        <a:pt x="38451" y="76584"/>
                        <a:pt x="36265" y="70705"/>
                        <a:pt x="34078" y="64828"/>
                      </a:cubicBezTo>
                      <a:cubicBezTo>
                        <a:pt x="28351" y="49256"/>
                        <a:pt x="22626" y="33607"/>
                        <a:pt x="16500" y="18154"/>
                      </a:cubicBezTo>
                      <a:cubicBezTo>
                        <a:pt x="14074" y="12076"/>
                        <a:pt x="11609" y="5998"/>
                        <a:pt x="8984" y="0"/>
                      </a:cubicBezTo>
                      <a:cubicBezTo>
                        <a:pt x="6045" y="916"/>
                        <a:pt x="3021" y="1947"/>
                        <a:pt x="0" y="3020"/>
                      </a:cubicBezTo>
                      <a:close/>
                    </a:path>
                  </a:pathLst>
                </a:custGeom>
                <a:solidFill>
                  <a:srgbClr val="F8E1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19"/>
                <p:cNvSpPr/>
                <p:nvPr/>
              </p:nvSpPr>
              <p:spPr>
                <a:xfrm>
                  <a:off x="6018987" y="6537722"/>
                  <a:ext cx="195564" cy="449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64" h="449888" extrusionOk="0">
                      <a:moveTo>
                        <a:pt x="0" y="1231"/>
                      </a:moveTo>
                      <a:cubicBezTo>
                        <a:pt x="2029" y="7982"/>
                        <a:pt x="4653" y="14617"/>
                        <a:pt x="7118" y="21250"/>
                      </a:cubicBezTo>
                      <a:cubicBezTo>
                        <a:pt x="7954" y="23515"/>
                        <a:pt x="8788" y="25779"/>
                        <a:pt x="9624" y="28044"/>
                      </a:cubicBezTo>
                      <a:cubicBezTo>
                        <a:pt x="12089" y="34637"/>
                        <a:pt x="14555" y="41192"/>
                        <a:pt x="17020" y="47746"/>
                      </a:cubicBezTo>
                      <a:cubicBezTo>
                        <a:pt x="23700" y="65620"/>
                        <a:pt x="30461" y="83416"/>
                        <a:pt x="37260" y="101251"/>
                      </a:cubicBezTo>
                      <a:cubicBezTo>
                        <a:pt x="37299" y="101330"/>
                        <a:pt x="37339" y="101449"/>
                        <a:pt x="37379" y="101528"/>
                      </a:cubicBezTo>
                      <a:cubicBezTo>
                        <a:pt x="61994" y="165878"/>
                        <a:pt x="87323" y="229950"/>
                        <a:pt x="113289" y="293742"/>
                      </a:cubicBezTo>
                      <a:cubicBezTo>
                        <a:pt x="126133" y="325322"/>
                        <a:pt x="139177" y="356861"/>
                        <a:pt x="152379" y="388319"/>
                      </a:cubicBezTo>
                      <a:cubicBezTo>
                        <a:pt x="159776" y="406035"/>
                        <a:pt x="167053" y="423832"/>
                        <a:pt x="174648" y="441468"/>
                      </a:cubicBezTo>
                      <a:cubicBezTo>
                        <a:pt x="181607" y="444248"/>
                        <a:pt x="188605" y="447067"/>
                        <a:pt x="195564" y="449889"/>
                      </a:cubicBezTo>
                      <a:cubicBezTo>
                        <a:pt x="184589" y="423395"/>
                        <a:pt x="173018" y="397137"/>
                        <a:pt x="161963" y="370644"/>
                      </a:cubicBezTo>
                      <a:cubicBezTo>
                        <a:pt x="135441" y="307089"/>
                        <a:pt x="109593" y="243216"/>
                        <a:pt x="84381" y="179104"/>
                      </a:cubicBezTo>
                      <a:cubicBezTo>
                        <a:pt x="74003" y="152650"/>
                        <a:pt x="63703" y="126114"/>
                        <a:pt x="53563" y="99541"/>
                      </a:cubicBezTo>
                      <a:cubicBezTo>
                        <a:pt x="51534" y="94259"/>
                        <a:pt x="49507" y="88935"/>
                        <a:pt x="47479" y="83652"/>
                      </a:cubicBezTo>
                      <a:cubicBezTo>
                        <a:pt x="41355" y="67565"/>
                        <a:pt x="35231" y="51438"/>
                        <a:pt x="29186" y="35350"/>
                      </a:cubicBezTo>
                      <a:cubicBezTo>
                        <a:pt x="27517" y="30940"/>
                        <a:pt x="25967" y="26493"/>
                        <a:pt x="24375" y="22003"/>
                      </a:cubicBezTo>
                      <a:cubicBezTo>
                        <a:pt x="21830" y="14734"/>
                        <a:pt x="19245" y="7425"/>
                        <a:pt x="16224" y="354"/>
                      </a:cubicBezTo>
                      <a:cubicBezTo>
                        <a:pt x="11134" y="-358"/>
                        <a:pt x="5645" y="39"/>
                        <a:pt x="0" y="1231"/>
                      </a:cubicBezTo>
                      <a:close/>
                    </a:path>
                  </a:pathLst>
                </a:custGeom>
                <a:solidFill>
                  <a:srgbClr val="F8E1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19"/>
                <p:cNvSpPr/>
                <p:nvPr/>
              </p:nvSpPr>
              <p:spPr>
                <a:xfrm>
                  <a:off x="5995247" y="6542884"/>
                  <a:ext cx="183239" cy="430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39" h="430310" extrusionOk="0">
                      <a:moveTo>
                        <a:pt x="0" y="3815"/>
                      </a:moveTo>
                      <a:cubicBezTo>
                        <a:pt x="3142" y="12990"/>
                        <a:pt x="6561" y="22048"/>
                        <a:pt x="10100" y="31104"/>
                      </a:cubicBezTo>
                      <a:cubicBezTo>
                        <a:pt x="18808" y="53507"/>
                        <a:pt x="28351" y="75593"/>
                        <a:pt x="37299" y="97798"/>
                      </a:cubicBezTo>
                      <a:cubicBezTo>
                        <a:pt x="37538" y="98353"/>
                        <a:pt x="37778" y="98870"/>
                        <a:pt x="37976" y="99425"/>
                      </a:cubicBezTo>
                      <a:cubicBezTo>
                        <a:pt x="62631" y="160717"/>
                        <a:pt x="87285" y="222007"/>
                        <a:pt x="111979" y="283299"/>
                      </a:cubicBezTo>
                      <a:cubicBezTo>
                        <a:pt x="130947" y="330409"/>
                        <a:pt x="149916" y="377520"/>
                        <a:pt x="168923" y="424669"/>
                      </a:cubicBezTo>
                      <a:cubicBezTo>
                        <a:pt x="173695" y="426535"/>
                        <a:pt x="178467" y="428403"/>
                        <a:pt x="183239" y="430311"/>
                      </a:cubicBezTo>
                      <a:cubicBezTo>
                        <a:pt x="173854" y="406994"/>
                        <a:pt x="164470" y="383637"/>
                        <a:pt x="155085" y="360280"/>
                      </a:cubicBezTo>
                      <a:cubicBezTo>
                        <a:pt x="130311" y="298512"/>
                        <a:pt x="105459" y="236784"/>
                        <a:pt x="80606" y="175016"/>
                      </a:cubicBezTo>
                      <a:cubicBezTo>
                        <a:pt x="70106" y="148959"/>
                        <a:pt x="59649" y="122941"/>
                        <a:pt x="49190" y="96923"/>
                      </a:cubicBezTo>
                      <a:cubicBezTo>
                        <a:pt x="47280" y="92196"/>
                        <a:pt x="45373" y="87429"/>
                        <a:pt x="43463" y="82702"/>
                      </a:cubicBezTo>
                      <a:cubicBezTo>
                        <a:pt x="36067" y="64310"/>
                        <a:pt x="28990" y="45641"/>
                        <a:pt x="21472" y="27249"/>
                      </a:cubicBezTo>
                      <a:cubicBezTo>
                        <a:pt x="17695" y="18074"/>
                        <a:pt x="13798" y="8977"/>
                        <a:pt x="9622" y="0"/>
                      </a:cubicBezTo>
                      <a:cubicBezTo>
                        <a:pt x="6362" y="1192"/>
                        <a:pt x="3140" y="2465"/>
                        <a:pt x="0" y="3815"/>
                      </a:cubicBezTo>
                      <a:close/>
                    </a:path>
                  </a:pathLst>
                </a:custGeom>
                <a:solidFill>
                  <a:srgbClr val="F8E1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19"/>
                <p:cNvSpPr/>
                <p:nvPr/>
              </p:nvSpPr>
              <p:spPr>
                <a:xfrm>
                  <a:off x="5860686" y="6582752"/>
                  <a:ext cx="188372" cy="249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72" h="249294" extrusionOk="0">
                      <a:moveTo>
                        <a:pt x="188373" y="10761"/>
                      </a:moveTo>
                      <a:cubicBezTo>
                        <a:pt x="188373" y="11158"/>
                        <a:pt x="186384" y="15369"/>
                        <a:pt x="182805" y="22599"/>
                      </a:cubicBezTo>
                      <a:cubicBezTo>
                        <a:pt x="180855" y="26531"/>
                        <a:pt x="178471" y="31338"/>
                        <a:pt x="175686" y="36900"/>
                      </a:cubicBezTo>
                      <a:cubicBezTo>
                        <a:pt x="173618" y="41030"/>
                        <a:pt x="171313" y="45559"/>
                        <a:pt x="168846" y="50485"/>
                      </a:cubicBezTo>
                      <a:cubicBezTo>
                        <a:pt x="153299" y="81270"/>
                        <a:pt x="130393" y="126195"/>
                        <a:pt x="107170" y="171597"/>
                      </a:cubicBezTo>
                      <a:cubicBezTo>
                        <a:pt x="105022" y="175728"/>
                        <a:pt x="102916" y="179900"/>
                        <a:pt x="100808" y="184030"/>
                      </a:cubicBezTo>
                      <a:cubicBezTo>
                        <a:pt x="98580" y="188319"/>
                        <a:pt x="96393" y="192611"/>
                        <a:pt x="94245" y="196860"/>
                      </a:cubicBezTo>
                      <a:cubicBezTo>
                        <a:pt x="91303" y="202581"/>
                        <a:pt x="88399" y="208260"/>
                        <a:pt x="85497" y="213901"/>
                      </a:cubicBezTo>
                      <a:cubicBezTo>
                        <a:pt x="79254" y="226056"/>
                        <a:pt x="73170" y="237972"/>
                        <a:pt x="67363" y="249294"/>
                      </a:cubicBezTo>
                      <a:cubicBezTo>
                        <a:pt x="53446" y="211319"/>
                        <a:pt x="39489" y="173307"/>
                        <a:pt x="25689" y="135292"/>
                      </a:cubicBezTo>
                      <a:cubicBezTo>
                        <a:pt x="17737" y="113286"/>
                        <a:pt x="9227" y="91240"/>
                        <a:pt x="995" y="69394"/>
                      </a:cubicBezTo>
                      <a:cubicBezTo>
                        <a:pt x="677" y="68520"/>
                        <a:pt x="320" y="67608"/>
                        <a:pt x="0" y="66733"/>
                      </a:cubicBezTo>
                      <a:lnTo>
                        <a:pt x="15269" y="30109"/>
                      </a:lnTo>
                      <a:lnTo>
                        <a:pt x="23221" y="11003"/>
                      </a:lnTo>
                      <a:lnTo>
                        <a:pt x="25210" y="6157"/>
                      </a:lnTo>
                      <a:lnTo>
                        <a:pt x="27795" y="0"/>
                      </a:lnTo>
                      <a:lnTo>
                        <a:pt x="39844" y="795"/>
                      </a:lnTo>
                      <a:lnTo>
                        <a:pt x="42468" y="993"/>
                      </a:lnTo>
                      <a:lnTo>
                        <a:pt x="151464" y="8302"/>
                      </a:lnTo>
                      <a:lnTo>
                        <a:pt x="164746" y="9177"/>
                      </a:lnTo>
                      <a:lnTo>
                        <a:pt x="178108" y="10091"/>
                      </a:lnTo>
                      <a:lnTo>
                        <a:pt x="188373" y="10761"/>
                      </a:lnTo>
                      <a:close/>
                    </a:path>
                  </a:pathLst>
                </a:custGeom>
                <a:solidFill>
                  <a:srgbClr val="D9D9D9">
                    <a:alpha val="64705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1" name="Google Shape;311;p19"/>
              <p:cNvGrpSpPr/>
              <p:nvPr/>
            </p:nvGrpSpPr>
            <p:grpSpPr>
              <a:xfrm>
                <a:off x="5570114" y="6541157"/>
                <a:ext cx="379205" cy="532758"/>
                <a:chOff x="5570114" y="6541157"/>
                <a:chExt cx="379205" cy="532758"/>
              </a:xfrm>
            </p:grpSpPr>
            <p:sp>
              <p:nvSpPr>
                <p:cNvPr id="312" name="Google Shape;312;p19"/>
                <p:cNvSpPr/>
                <p:nvPr/>
              </p:nvSpPr>
              <p:spPr>
                <a:xfrm>
                  <a:off x="5570114" y="6541157"/>
                  <a:ext cx="379205" cy="53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205" h="532758" extrusionOk="0">
                      <a:moveTo>
                        <a:pt x="376809" y="98392"/>
                      </a:moveTo>
                      <a:cubicBezTo>
                        <a:pt x="374820" y="103714"/>
                        <a:pt x="372793" y="109078"/>
                        <a:pt x="370764" y="114440"/>
                      </a:cubicBezTo>
                      <a:cubicBezTo>
                        <a:pt x="362532" y="136287"/>
                        <a:pt x="354024" y="158331"/>
                        <a:pt x="346070" y="180338"/>
                      </a:cubicBezTo>
                      <a:cubicBezTo>
                        <a:pt x="324955" y="238451"/>
                        <a:pt x="303562" y="296485"/>
                        <a:pt x="282326" y="354559"/>
                      </a:cubicBezTo>
                      <a:cubicBezTo>
                        <a:pt x="261052" y="412593"/>
                        <a:pt x="239778" y="470666"/>
                        <a:pt x="218502" y="528700"/>
                      </a:cubicBezTo>
                      <a:cubicBezTo>
                        <a:pt x="217507" y="531401"/>
                        <a:pt x="214285" y="532870"/>
                        <a:pt x="211663" y="532752"/>
                      </a:cubicBezTo>
                      <a:cubicBezTo>
                        <a:pt x="208481" y="532672"/>
                        <a:pt x="206415" y="530685"/>
                        <a:pt x="205142" y="528024"/>
                      </a:cubicBezTo>
                      <a:cubicBezTo>
                        <a:pt x="202079" y="521669"/>
                        <a:pt x="199058" y="515314"/>
                        <a:pt x="195997" y="508959"/>
                      </a:cubicBezTo>
                      <a:cubicBezTo>
                        <a:pt x="193095" y="503000"/>
                        <a:pt x="190231" y="497041"/>
                        <a:pt x="187328" y="491085"/>
                      </a:cubicBezTo>
                      <a:cubicBezTo>
                        <a:pt x="185062" y="486437"/>
                        <a:pt x="182755" y="481749"/>
                        <a:pt x="180448" y="477103"/>
                      </a:cubicBezTo>
                      <a:cubicBezTo>
                        <a:pt x="179533" y="475237"/>
                        <a:pt x="178620" y="473330"/>
                        <a:pt x="177665" y="471462"/>
                      </a:cubicBezTo>
                      <a:cubicBezTo>
                        <a:pt x="176393" y="468959"/>
                        <a:pt x="175160" y="466417"/>
                        <a:pt x="173888" y="463954"/>
                      </a:cubicBezTo>
                      <a:cubicBezTo>
                        <a:pt x="173489" y="463119"/>
                        <a:pt x="173052" y="462326"/>
                        <a:pt x="172655" y="461492"/>
                      </a:cubicBezTo>
                      <a:cubicBezTo>
                        <a:pt x="167367" y="451004"/>
                        <a:pt x="162118" y="440479"/>
                        <a:pt x="156590" y="430112"/>
                      </a:cubicBezTo>
                      <a:cubicBezTo>
                        <a:pt x="153767" y="424869"/>
                        <a:pt x="150863" y="419706"/>
                        <a:pt x="147881" y="414582"/>
                      </a:cubicBezTo>
                      <a:cubicBezTo>
                        <a:pt x="146331" y="412000"/>
                        <a:pt x="144739" y="409379"/>
                        <a:pt x="143149" y="406837"/>
                      </a:cubicBezTo>
                      <a:cubicBezTo>
                        <a:pt x="142353" y="405605"/>
                        <a:pt x="141557" y="404255"/>
                        <a:pt x="139927" y="404175"/>
                      </a:cubicBezTo>
                      <a:cubicBezTo>
                        <a:pt x="138853" y="404096"/>
                        <a:pt x="137859" y="404453"/>
                        <a:pt x="136824" y="404810"/>
                      </a:cubicBezTo>
                      <a:cubicBezTo>
                        <a:pt x="129785" y="407352"/>
                        <a:pt x="122709" y="409934"/>
                        <a:pt x="115630" y="412436"/>
                      </a:cubicBezTo>
                      <a:cubicBezTo>
                        <a:pt x="109228" y="414740"/>
                        <a:pt x="102586" y="416408"/>
                        <a:pt x="96343" y="419188"/>
                      </a:cubicBezTo>
                      <a:cubicBezTo>
                        <a:pt x="87277" y="422565"/>
                        <a:pt x="78289" y="426259"/>
                        <a:pt x="69144" y="429475"/>
                      </a:cubicBezTo>
                      <a:cubicBezTo>
                        <a:pt x="68866" y="429594"/>
                        <a:pt x="68548" y="429713"/>
                        <a:pt x="68268" y="429832"/>
                      </a:cubicBezTo>
                      <a:cubicBezTo>
                        <a:pt x="63496" y="431698"/>
                        <a:pt x="58724" y="433566"/>
                        <a:pt x="53952" y="435474"/>
                      </a:cubicBezTo>
                      <a:cubicBezTo>
                        <a:pt x="48902" y="437461"/>
                        <a:pt x="43852" y="439445"/>
                        <a:pt x="38802" y="441472"/>
                      </a:cubicBezTo>
                      <a:cubicBezTo>
                        <a:pt x="31842" y="444252"/>
                        <a:pt x="24845" y="447074"/>
                        <a:pt x="17885" y="449894"/>
                      </a:cubicBezTo>
                      <a:cubicBezTo>
                        <a:pt x="15499" y="450847"/>
                        <a:pt x="13113" y="451841"/>
                        <a:pt x="10727" y="452793"/>
                      </a:cubicBezTo>
                      <a:cubicBezTo>
                        <a:pt x="7944" y="453905"/>
                        <a:pt x="5119" y="453984"/>
                        <a:pt x="2735" y="451958"/>
                      </a:cubicBezTo>
                      <a:cubicBezTo>
                        <a:pt x="707" y="450211"/>
                        <a:pt x="-725" y="446992"/>
                        <a:pt x="389" y="444331"/>
                      </a:cubicBezTo>
                      <a:cubicBezTo>
                        <a:pt x="23811" y="387093"/>
                        <a:pt x="47193" y="329852"/>
                        <a:pt x="70654" y="272652"/>
                      </a:cubicBezTo>
                      <a:cubicBezTo>
                        <a:pt x="94116" y="215453"/>
                        <a:pt x="117418" y="158173"/>
                        <a:pt x="140999" y="101013"/>
                      </a:cubicBezTo>
                      <a:cubicBezTo>
                        <a:pt x="142232" y="98035"/>
                        <a:pt x="143425" y="95134"/>
                        <a:pt x="144618" y="92156"/>
                      </a:cubicBezTo>
                      <a:cubicBezTo>
                        <a:pt x="154440" y="68045"/>
                        <a:pt x="163865" y="43616"/>
                        <a:pt x="173566" y="19741"/>
                      </a:cubicBezTo>
                      <a:cubicBezTo>
                        <a:pt x="174044" y="18589"/>
                        <a:pt x="174521" y="17477"/>
                        <a:pt x="175076" y="16404"/>
                      </a:cubicBezTo>
                      <a:cubicBezTo>
                        <a:pt x="180285" y="6156"/>
                        <a:pt x="188118" y="1508"/>
                        <a:pt x="197226" y="356"/>
                      </a:cubicBezTo>
                      <a:cubicBezTo>
                        <a:pt x="202315" y="-360"/>
                        <a:pt x="207804" y="39"/>
                        <a:pt x="213450" y="1231"/>
                      </a:cubicBezTo>
                      <a:cubicBezTo>
                        <a:pt x="218103" y="2105"/>
                        <a:pt x="222875" y="3495"/>
                        <a:pt x="227565" y="5163"/>
                      </a:cubicBezTo>
                      <a:cubicBezTo>
                        <a:pt x="230827" y="6355"/>
                        <a:pt x="234047" y="7626"/>
                        <a:pt x="237189" y="8976"/>
                      </a:cubicBezTo>
                      <a:cubicBezTo>
                        <a:pt x="243591" y="11677"/>
                        <a:pt x="249635" y="14576"/>
                        <a:pt x="254963" y="17080"/>
                      </a:cubicBezTo>
                      <a:cubicBezTo>
                        <a:pt x="265262" y="21887"/>
                        <a:pt x="275562" y="26733"/>
                        <a:pt x="285821" y="31579"/>
                      </a:cubicBezTo>
                      <a:cubicBezTo>
                        <a:pt x="296677" y="34917"/>
                        <a:pt x="307534" y="38252"/>
                        <a:pt x="318388" y="41589"/>
                      </a:cubicBezTo>
                      <a:cubicBezTo>
                        <a:pt x="321888" y="42662"/>
                        <a:pt x="325705" y="43814"/>
                        <a:pt x="329681" y="45125"/>
                      </a:cubicBezTo>
                      <a:cubicBezTo>
                        <a:pt x="332623" y="46039"/>
                        <a:pt x="335646" y="47072"/>
                        <a:pt x="338667" y="48143"/>
                      </a:cubicBezTo>
                      <a:cubicBezTo>
                        <a:pt x="342445" y="49493"/>
                        <a:pt x="346262" y="51002"/>
                        <a:pt x="349921" y="52672"/>
                      </a:cubicBezTo>
                      <a:cubicBezTo>
                        <a:pt x="354373" y="54659"/>
                        <a:pt x="358669" y="56921"/>
                        <a:pt x="362486" y="59503"/>
                      </a:cubicBezTo>
                      <a:cubicBezTo>
                        <a:pt x="370798" y="65025"/>
                        <a:pt x="377080" y="71975"/>
                        <a:pt x="378750" y="81031"/>
                      </a:cubicBezTo>
                      <a:cubicBezTo>
                        <a:pt x="379711" y="86157"/>
                        <a:pt x="379195" y="91876"/>
                        <a:pt x="376809" y="9839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19"/>
                <p:cNvSpPr/>
                <p:nvPr/>
              </p:nvSpPr>
              <p:spPr>
                <a:xfrm>
                  <a:off x="5757442" y="6593828"/>
                  <a:ext cx="175163" cy="456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63" h="456284" extrusionOk="0">
                      <a:moveTo>
                        <a:pt x="175164" y="6831"/>
                      </a:moveTo>
                      <a:cubicBezTo>
                        <a:pt x="173494" y="11558"/>
                        <a:pt x="171664" y="16286"/>
                        <a:pt x="169796" y="20971"/>
                      </a:cubicBezTo>
                      <a:cubicBezTo>
                        <a:pt x="166616" y="28954"/>
                        <a:pt x="163275" y="36860"/>
                        <a:pt x="160252" y="44725"/>
                      </a:cubicBezTo>
                      <a:cubicBezTo>
                        <a:pt x="158344" y="49650"/>
                        <a:pt x="156435" y="54576"/>
                        <a:pt x="154567" y="59501"/>
                      </a:cubicBezTo>
                      <a:cubicBezTo>
                        <a:pt x="149078" y="73723"/>
                        <a:pt x="143591" y="87982"/>
                        <a:pt x="138142" y="102243"/>
                      </a:cubicBezTo>
                      <a:cubicBezTo>
                        <a:pt x="112017" y="170802"/>
                        <a:pt x="86368" y="239522"/>
                        <a:pt x="61317" y="308480"/>
                      </a:cubicBezTo>
                      <a:cubicBezTo>
                        <a:pt x="48751" y="343118"/>
                        <a:pt x="36305" y="377795"/>
                        <a:pt x="24017" y="412552"/>
                      </a:cubicBezTo>
                      <a:cubicBezTo>
                        <a:pt x="18848" y="427130"/>
                        <a:pt x="13758" y="441708"/>
                        <a:pt x="8669" y="456285"/>
                      </a:cubicBezTo>
                      <a:cubicBezTo>
                        <a:pt x="5767" y="450326"/>
                        <a:pt x="2902" y="444367"/>
                        <a:pt x="0" y="438411"/>
                      </a:cubicBezTo>
                      <a:cubicBezTo>
                        <a:pt x="5050" y="423912"/>
                        <a:pt x="10140" y="409415"/>
                        <a:pt x="15269" y="394955"/>
                      </a:cubicBezTo>
                      <a:cubicBezTo>
                        <a:pt x="39924" y="325521"/>
                        <a:pt x="65134" y="256246"/>
                        <a:pt x="90942" y="187249"/>
                      </a:cubicBezTo>
                      <a:cubicBezTo>
                        <a:pt x="103864" y="152730"/>
                        <a:pt x="116908" y="118251"/>
                        <a:pt x="130111" y="83851"/>
                      </a:cubicBezTo>
                      <a:cubicBezTo>
                        <a:pt x="133331" y="75430"/>
                        <a:pt x="136592" y="67009"/>
                        <a:pt x="139854" y="58629"/>
                      </a:cubicBezTo>
                      <a:cubicBezTo>
                        <a:pt x="143192" y="50009"/>
                        <a:pt x="146533" y="41389"/>
                        <a:pt x="149874" y="32770"/>
                      </a:cubicBezTo>
                      <a:cubicBezTo>
                        <a:pt x="151943" y="27487"/>
                        <a:pt x="153930" y="22084"/>
                        <a:pt x="155998" y="16722"/>
                      </a:cubicBezTo>
                      <a:cubicBezTo>
                        <a:pt x="158106" y="11122"/>
                        <a:pt x="160252" y="5520"/>
                        <a:pt x="162598" y="0"/>
                      </a:cubicBezTo>
                      <a:cubicBezTo>
                        <a:pt x="167053" y="1985"/>
                        <a:pt x="171347" y="4249"/>
                        <a:pt x="175164" y="6831"/>
                      </a:cubicBezTo>
                      <a:close/>
                    </a:path>
                  </a:pathLst>
                </a:custGeom>
                <a:solidFill>
                  <a:srgbClr val="F8E1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9"/>
                <p:cNvSpPr/>
                <p:nvPr/>
              </p:nvSpPr>
              <p:spPr>
                <a:xfrm>
                  <a:off x="5744003" y="6586279"/>
                  <a:ext cx="164783" cy="43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83" h="431978" extrusionOk="0">
                      <a:moveTo>
                        <a:pt x="164784" y="3020"/>
                      </a:moveTo>
                      <a:cubicBezTo>
                        <a:pt x="162755" y="9058"/>
                        <a:pt x="160568" y="15017"/>
                        <a:pt x="158303" y="20975"/>
                      </a:cubicBezTo>
                      <a:lnTo>
                        <a:pt x="158303" y="21015"/>
                      </a:lnTo>
                      <a:cubicBezTo>
                        <a:pt x="155242" y="29199"/>
                        <a:pt x="152099" y="37340"/>
                        <a:pt x="148999" y="45524"/>
                      </a:cubicBezTo>
                      <a:cubicBezTo>
                        <a:pt x="146494" y="52157"/>
                        <a:pt x="143949" y="58831"/>
                        <a:pt x="141483" y="65464"/>
                      </a:cubicBezTo>
                      <a:cubicBezTo>
                        <a:pt x="137229" y="76626"/>
                        <a:pt x="133013" y="87788"/>
                        <a:pt x="128838" y="98950"/>
                      </a:cubicBezTo>
                      <a:cubicBezTo>
                        <a:pt x="104821" y="162863"/>
                        <a:pt x="81080" y="226854"/>
                        <a:pt x="57620" y="290926"/>
                      </a:cubicBezTo>
                      <a:cubicBezTo>
                        <a:pt x="46010" y="322664"/>
                        <a:pt x="34477" y="354440"/>
                        <a:pt x="22985" y="386219"/>
                      </a:cubicBezTo>
                      <a:cubicBezTo>
                        <a:pt x="17457" y="401471"/>
                        <a:pt x="12010" y="416686"/>
                        <a:pt x="6561" y="431978"/>
                      </a:cubicBezTo>
                      <a:cubicBezTo>
                        <a:pt x="5645" y="430112"/>
                        <a:pt x="4732" y="428205"/>
                        <a:pt x="3778" y="426337"/>
                      </a:cubicBezTo>
                      <a:cubicBezTo>
                        <a:pt x="2505" y="423834"/>
                        <a:pt x="1272" y="421292"/>
                        <a:pt x="0" y="418830"/>
                      </a:cubicBezTo>
                      <a:cubicBezTo>
                        <a:pt x="5965" y="402385"/>
                        <a:pt x="11851" y="385939"/>
                        <a:pt x="17814" y="369534"/>
                      </a:cubicBezTo>
                      <a:cubicBezTo>
                        <a:pt x="41117" y="305383"/>
                        <a:pt x="64657" y="241311"/>
                        <a:pt x="88516" y="177360"/>
                      </a:cubicBezTo>
                      <a:cubicBezTo>
                        <a:pt x="100325" y="145661"/>
                        <a:pt x="112216" y="114044"/>
                        <a:pt x="124146" y="82424"/>
                      </a:cubicBezTo>
                      <a:cubicBezTo>
                        <a:pt x="126333" y="76584"/>
                        <a:pt x="128519" y="70705"/>
                        <a:pt x="130706" y="64828"/>
                      </a:cubicBezTo>
                      <a:cubicBezTo>
                        <a:pt x="136433" y="49256"/>
                        <a:pt x="142158" y="33607"/>
                        <a:pt x="148284" y="18154"/>
                      </a:cubicBezTo>
                      <a:cubicBezTo>
                        <a:pt x="150710" y="12076"/>
                        <a:pt x="153175" y="5998"/>
                        <a:pt x="155800" y="0"/>
                      </a:cubicBezTo>
                      <a:cubicBezTo>
                        <a:pt x="158739" y="914"/>
                        <a:pt x="161763" y="1947"/>
                        <a:pt x="164784" y="3020"/>
                      </a:cubicBezTo>
                      <a:close/>
                    </a:path>
                  </a:pathLst>
                </a:custGeom>
                <a:solidFill>
                  <a:srgbClr val="F8E1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19"/>
                <p:cNvSpPr/>
                <p:nvPr/>
              </p:nvSpPr>
              <p:spPr>
                <a:xfrm>
                  <a:off x="5588003" y="6541157"/>
                  <a:ext cx="195564" cy="44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64" h="449889" extrusionOk="0">
                      <a:moveTo>
                        <a:pt x="195564" y="1231"/>
                      </a:moveTo>
                      <a:cubicBezTo>
                        <a:pt x="193536" y="7982"/>
                        <a:pt x="190911" y="14617"/>
                        <a:pt x="188446" y="21250"/>
                      </a:cubicBezTo>
                      <a:cubicBezTo>
                        <a:pt x="187610" y="23515"/>
                        <a:pt x="186777" y="25779"/>
                        <a:pt x="185941" y="28044"/>
                      </a:cubicBezTo>
                      <a:cubicBezTo>
                        <a:pt x="183475" y="34637"/>
                        <a:pt x="181010" y="41192"/>
                        <a:pt x="178544" y="47746"/>
                      </a:cubicBezTo>
                      <a:cubicBezTo>
                        <a:pt x="171865" y="65620"/>
                        <a:pt x="165104" y="83416"/>
                        <a:pt x="158305" y="101251"/>
                      </a:cubicBezTo>
                      <a:cubicBezTo>
                        <a:pt x="158265" y="101330"/>
                        <a:pt x="158225" y="101449"/>
                        <a:pt x="158186" y="101528"/>
                      </a:cubicBezTo>
                      <a:cubicBezTo>
                        <a:pt x="133571" y="165878"/>
                        <a:pt x="108242" y="229950"/>
                        <a:pt x="82275" y="293742"/>
                      </a:cubicBezTo>
                      <a:cubicBezTo>
                        <a:pt x="69432" y="325322"/>
                        <a:pt x="56388" y="356860"/>
                        <a:pt x="43185" y="388319"/>
                      </a:cubicBezTo>
                      <a:cubicBezTo>
                        <a:pt x="35789" y="406035"/>
                        <a:pt x="28511" y="423832"/>
                        <a:pt x="20917" y="441468"/>
                      </a:cubicBezTo>
                      <a:cubicBezTo>
                        <a:pt x="13957" y="444248"/>
                        <a:pt x="6960" y="447069"/>
                        <a:pt x="0" y="449889"/>
                      </a:cubicBezTo>
                      <a:cubicBezTo>
                        <a:pt x="10975" y="423393"/>
                        <a:pt x="22546" y="397137"/>
                        <a:pt x="33601" y="370644"/>
                      </a:cubicBezTo>
                      <a:cubicBezTo>
                        <a:pt x="60124" y="307089"/>
                        <a:pt x="85971" y="243216"/>
                        <a:pt x="111183" y="179104"/>
                      </a:cubicBezTo>
                      <a:cubicBezTo>
                        <a:pt x="121561" y="152650"/>
                        <a:pt x="131862" y="126114"/>
                        <a:pt x="142001" y="99541"/>
                      </a:cubicBezTo>
                      <a:cubicBezTo>
                        <a:pt x="144030" y="94259"/>
                        <a:pt x="146057" y="88935"/>
                        <a:pt x="148086" y="83652"/>
                      </a:cubicBezTo>
                      <a:cubicBezTo>
                        <a:pt x="154210" y="67565"/>
                        <a:pt x="160334" y="51438"/>
                        <a:pt x="166378" y="35350"/>
                      </a:cubicBezTo>
                      <a:cubicBezTo>
                        <a:pt x="168047" y="30940"/>
                        <a:pt x="169598" y="26493"/>
                        <a:pt x="171190" y="22003"/>
                      </a:cubicBezTo>
                      <a:cubicBezTo>
                        <a:pt x="173735" y="14734"/>
                        <a:pt x="176319" y="7425"/>
                        <a:pt x="179340" y="354"/>
                      </a:cubicBezTo>
                      <a:cubicBezTo>
                        <a:pt x="184430" y="-358"/>
                        <a:pt x="189919" y="39"/>
                        <a:pt x="195564" y="1231"/>
                      </a:cubicBezTo>
                      <a:close/>
                    </a:path>
                  </a:pathLst>
                </a:custGeom>
                <a:solidFill>
                  <a:srgbClr val="F8E1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19"/>
                <p:cNvSpPr/>
                <p:nvPr/>
              </p:nvSpPr>
              <p:spPr>
                <a:xfrm>
                  <a:off x="5624070" y="6546318"/>
                  <a:ext cx="183237" cy="430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37" h="430310" extrusionOk="0">
                      <a:moveTo>
                        <a:pt x="183237" y="3815"/>
                      </a:moveTo>
                      <a:cubicBezTo>
                        <a:pt x="180095" y="12990"/>
                        <a:pt x="176677" y="22048"/>
                        <a:pt x="173137" y="31104"/>
                      </a:cubicBezTo>
                      <a:cubicBezTo>
                        <a:pt x="164429" y="53507"/>
                        <a:pt x="154887" y="75593"/>
                        <a:pt x="145938" y="97798"/>
                      </a:cubicBezTo>
                      <a:cubicBezTo>
                        <a:pt x="145700" y="98353"/>
                        <a:pt x="145459" y="98870"/>
                        <a:pt x="145261" y="99425"/>
                      </a:cubicBezTo>
                      <a:cubicBezTo>
                        <a:pt x="120606" y="160717"/>
                        <a:pt x="95952" y="222007"/>
                        <a:pt x="71260" y="283299"/>
                      </a:cubicBezTo>
                      <a:cubicBezTo>
                        <a:pt x="52293" y="330409"/>
                        <a:pt x="33323" y="377520"/>
                        <a:pt x="14316" y="424669"/>
                      </a:cubicBezTo>
                      <a:cubicBezTo>
                        <a:pt x="9544" y="426535"/>
                        <a:pt x="4772" y="428403"/>
                        <a:pt x="0" y="430311"/>
                      </a:cubicBezTo>
                      <a:cubicBezTo>
                        <a:pt x="9385" y="406994"/>
                        <a:pt x="18769" y="383637"/>
                        <a:pt x="28154" y="360280"/>
                      </a:cubicBezTo>
                      <a:cubicBezTo>
                        <a:pt x="52928" y="298512"/>
                        <a:pt x="77781" y="236784"/>
                        <a:pt x="102634" y="175016"/>
                      </a:cubicBezTo>
                      <a:cubicBezTo>
                        <a:pt x="113133" y="148959"/>
                        <a:pt x="123590" y="122941"/>
                        <a:pt x="134049" y="96923"/>
                      </a:cubicBezTo>
                      <a:cubicBezTo>
                        <a:pt x="135959" y="92196"/>
                        <a:pt x="137867" y="87429"/>
                        <a:pt x="139776" y="82701"/>
                      </a:cubicBezTo>
                      <a:cubicBezTo>
                        <a:pt x="147173" y="64310"/>
                        <a:pt x="154249" y="45641"/>
                        <a:pt x="161767" y="27249"/>
                      </a:cubicBezTo>
                      <a:cubicBezTo>
                        <a:pt x="165544" y="18074"/>
                        <a:pt x="169441" y="8977"/>
                        <a:pt x="173618" y="0"/>
                      </a:cubicBezTo>
                      <a:cubicBezTo>
                        <a:pt x="176875" y="1194"/>
                        <a:pt x="180097" y="2465"/>
                        <a:pt x="183237" y="3815"/>
                      </a:cubicBezTo>
                      <a:close/>
                    </a:path>
                  </a:pathLst>
                </a:custGeom>
                <a:solidFill>
                  <a:srgbClr val="F8E1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7" name="Google Shape;317;p19"/>
            <p:cNvSpPr/>
            <p:nvPr/>
          </p:nvSpPr>
          <p:spPr>
            <a:xfrm>
              <a:off x="5550466" y="6030363"/>
              <a:ext cx="701641" cy="690470"/>
            </a:xfrm>
            <a:custGeom>
              <a:avLst/>
              <a:gdLst/>
              <a:ahLst/>
              <a:cxnLst/>
              <a:rect l="l" t="t" r="r" b="b"/>
              <a:pathLst>
                <a:path w="701641" h="690470" extrusionOk="0">
                  <a:moveTo>
                    <a:pt x="370475" y="94"/>
                  </a:moveTo>
                  <a:cubicBezTo>
                    <a:pt x="403997" y="1421"/>
                    <a:pt x="431192" y="34339"/>
                    <a:pt x="461647" y="44868"/>
                  </a:cubicBezTo>
                  <a:cubicBezTo>
                    <a:pt x="492947" y="55690"/>
                    <a:pt x="534682" y="46887"/>
                    <a:pt x="561184" y="65769"/>
                  </a:cubicBezTo>
                  <a:cubicBezTo>
                    <a:pt x="587997" y="84872"/>
                    <a:pt x="593243" y="127298"/>
                    <a:pt x="613516" y="152920"/>
                  </a:cubicBezTo>
                  <a:cubicBezTo>
                    <a:pt x="633858" y="178629"/>
                    <a:pt x="673980" y="193650"/>
                    <a:pt x="686086" y="224163"/>
                  </a:cubicBezTo>
                  <a:cubicBezTo>
                    <a:pt x="698058" y="254338"/>
                    <a:pt x="679193" y="292424"/>
                    <a:pt x="681502" y="325584"/>
                  </a:cubicBezTo>
                  <a:cubicBezTo>
                    <a:pt x="683715" y="357360"/>
                    <a:pt x="708097" y="392425"/>
                    <a:pt x="700001" y="425412"/>
                  </a:cubicBezTo>
                  <a:cubicBezTo>
                    <a:pt x="693691" y="451117"/>
                    <a:pt x="658899" y="465760"/>
                    <a:pt x="646938" y="488386"/>
                  </a:cubicBezTo>
                  <a:cubicBezTo>
                    <a:pt x="634713" y="511516"/>
                    <a:pt x="642165" y="548353"/>
                    <a:pt x="625037" y="567723"/>
                  </a:cubicBezTo>
                  <a:cubicBezTo>
                    <a:pt x="607818" y="587194"/>
                    <a:pt x="570137" y="584435"/>
                    <a:pt x="548984" y="599550"/>
                  </a:cubicBezTo>
                  <a:cubicBezTo>
                    <a:pt x="527892" y="614623"/>
                    <a:pt x="518435" y="651118"/>
                    <a:pt x="494450" y="661307"/>
                  </a:cubicBezTo>
                  <a:cubicBezTo>
                    <a:pt x="470627" y="671427"/>
                    <a:pt x="437765" y="652954"/>
                    <a:pt x="412087" y="657715"/>
                  </a:cubicBezTo>
                  <a:cubicBezTo>
                    <a:pt x="386720" y="662417"/>
                    <a:pt x="362513" y="691497"/>
                    <a:pt x="336302" y="690443"/>
                  </a:cubicBezTo>
                  <a:cubicBezTo>
                    <a:pt x="310113" y="688909"/>
                    <a:pt x="288896" y="657586"/>
                    <a:pt x="264116" y="650406"/>
                  </a:cubicBezTo>
                  <a:cubicBezTo>
                    <a:pt x="239033" y="643139"/>
                    <a:pt x="204507" y="658283"/>
                    <a:pt x="181799" y="645865"/>
                  </a:cubicBezTo>
                  <a:cubicBezTo>
                    <a:pt x="158938" y="633361"/>
                    <a:pt x="153131" y="596112"/>
                    <a:pt x="133631" y="579033"/>
                  </a:cubicBezTo>
                  <a:cubicBezTo>
                    <a:pt x="114075" y="561907"/>
                    <a:pt x="76305" y="560938"/>
                    <a:pt x="61095" y="539867"/>
                  </a:cubicBezTo>
                  <a:cubicBezTo>
                    <a:pt x="45962" y="518904"/>
                    <a:pt x="57018" y="482981"/>
                    <a:pt x="47138" y="458760"/>
                  </a:cubicBezTo>
                  <a:cubicBezTo>
                    <a:pt x="37472" y="435065"/>
                    <a:pt x="4295" y="417064"/>
                    <a:pt x="555" y="390864"/>
                  </a:cubicBezTo>
                  <a:cubicBezTo>
                    <a:pt x="-4244" y="357241"/>
                    <a:pt x="23484" y="324749"/>
                    <a:pt x="28825" y="293346"/>
                  </a:cubicBezTo>
                  <a:cubicBezTo>
                    <a:pt x="34397" y="260575"/>
                    <a:pt x="19387" y="220813"/>
                    <a:pt x="34280" y="191965"/>
                  </a:cubicBezTo>
                  <a:cubicBezTo>
                    <a:pt x="49340" y="162794"/>
                    <a:pt x="90751" y="151801"/>
                    <a:pt x="113532" y="128223"/>
                  </a:cubicBezTo>
                  <a:cubicBezTo>
                    <a:pt x="136235" y="104724"/>
                    <a:pt x="145647" y="63022"/>
                    <a:pt x="174215" y="46655"/>
                  </a:cubicBezTo>
                  <a:cubicBezTo>
                    <a:pt x="202453" y="30478"/>
                    <a:pt x="243112" y="43351"/>
                    <a:pt x="275330" y="35666"/>
                  </a:cubicBezTo>
                  <a:cubicBezTo>
                    <a:pt x="306672" y="28188"/>
                    <a:pt x="336985" y="-1889"/>
                    <a:pt x="370475" y="94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5605437" y="6089085"/>
              <a:ext cx="588457" cy="568009"/>
            </a:xfrm>
            <a:custGeom>
              <a:avLst/>
              <a:gdLst/>
              <a:ahLst/>
              <a:cxnLst/>
              <a:rect l="l" t="t" r="r" b="b"/>
              <a:pathLst>
                <a:path w="588457" h="568009" extrusionOk="0">
                  <a:moveTo>
                    <a:pt x="584942" y="329700"/>
                  </a:moveTo>
                  <a:cubicBezTo>
                    <a:pt x="573509" y="401651"/>
                    <a:pt x="534666" y="469346"/>
                    <a:pt x="475595" y="512814"/>
                  </a:cubicBezTo>
                  <a:cubicBezTo>
                    <a:pt x="386921" y="578067"/>
                    <a:pt x="260356" y="585723"/>
                    <a:pt x="162939" y="534397"/>
                  </a:cubicBezTo>
                  <a:cubicBezTo>
                    <a:pt x="80779" y="491110"/>
                    <a:pt x="22059" y="408563"/>
                    <a:pt x="3364" y="318181"/>
                  </a:cubicBezTo>
                  <a:cubicBezTo>
                    <a:pt x="-13036" y="238903"/>
                    <a:pt x="32987" y="142988"/>
                    <a:pt x="88050" y="86792"/>
                  </a:cubicBezTo>
                  <a:cubicBezTo>
                    <a:pt x="130545" y="43422"/>
                    <a:pt x="186143" y="13861"/>
                    <a:pt x="246142" y="3874"/>
                  </a:cubicBezTo>
                  <a:cubicBezTo>
                    <a:pt x="247042" y="3728"/>
                    <a:pt x="247945" y="3582"/>
                    <a:pt x="248845" y="3435"/>
                  </a:cubicBezTo>
                  <a:cubicBezTo>
                    <a:pt x="397604" y="-20675"/>
                    <a:pt x="553681" y="84895"/>
                    <a:pt x="583304" y="232948"/>
                  </a:cubicBezTo>
                  <a:cubicBezTo>
                    <a:pt x="589691" y="264868"/>
                    <a:pt x="590028" y="297705"/>
                    <a:pt x="584942" y="329700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5679084" y="6160126"/>
              <a:ext cx="441211" cy="425879"/>
            </a:xfrm>
            <a:custGeom>
              <a:avLst/>
              <a:gdLst/>
              <a:ahLst/>
              <a:cxnLst/>
              <a:rect l="l" t="t" r="r" b="b"/>
              <a:pathLst>
                <a:path w="441211" h="425879" extrusionOk="0">
                  <a:moveTo>
                    <a:pt x="438576" y="247199"/>
                  </a:moveTo>
                  <a:cubicBezTo>
                    <a:pt x="430004" y="301146"/>
                    <a:pt x="400880" y="351903"/>
                    <a:pt x="356592" y="384495"/>
                  </a:cubicBezTo>
                  <a:cubicBezTo>
                    <a:pt x="290106" y="433421"/>
                    <a:pt x="195210" y="439160"/>
                    <a:pt x="122167" y="400678"/>
                  </a:cubicBezTo>
                  <a:cubicBezTo>
                    <a:pt x="60567" y="368222"/>
                    <a:pt x="16540" y="306331"/>
                    <a:pt x="2522" y="238564"/>
                  </a:cubicBezTo>
                  <a:cubicBezTo>
                    <a:pt x="-9774" y="179122"/>
                    <a:pt x="24732" y="107206"/>
                    <a:pt x="66018" y="65074"/>
                  </a:cubicBezTo>
                  <a:cubicBezTo>
                    <a:pt x="97881" y="32557"/>
                    <a:pt x="139566" y="10390"/>
                    <a:pt x="184552" y="2903"/>
                  </a:cubicBezTo>
                  <a:cubicBezTo>
                    <a:pt x="185227" y="2795"/>
                    <a:pt x="185903" y="2684"/>
                    <a:pt x="186578" y="2576"/>
                  </a:cubicBezTo>
                  <a:cubicBezTo>
                    <a:pt x="298115" y="-15501"/>
                    <a:pt x="415138" y="63653"/>
                    <a:pt x="437348" y="174659"/>
                  </a:cubicBezTo>
                  <a:cubicBezTo>
                    <a:pt x="442137" y="198590"/>
                    <a:pt x="442390" y="223212"/>
                    <a:pt x="438576" y="247199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9"/>
          <p:cNvSpPr txBox="1"/>
          <p:nvPr/>
        </p:nvSpPr>
        <p:spPr>
          <a:xfrm>
            <a:off x="3866914" y="1674149"/>
            <a:ext cx="10242118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Key Features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0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20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327" name="Google Shape;327;p20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8" name="Google Shape;328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9" name="Google Shape;329;p20"/>
          <p:cNvCxnSpPr/>
          <p:nvPr/>
        </p:nvCxnSpPr>
        <p:spPr>
          <a:xfrm>
            <a:off x="3505200" y="5082277"/>
            <a:ext cx="11857472" cy="0"/>
          </a:xfrm>
          <a:prstGeom prst="straightConnector1">
            <a:avLst/>
          </a:prstGeom>
          <a:noFill/>
          <a:ln w="2476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20"/>
          <p:cNvCxnSpPr/>
          <p:nvPr/>
        </p:nvCxnSpPr>
        <p:spPr>
          <a:xfrm>
            <a:off x="3482740" y="6795827"/>
            <a:ext cx="11857472" cy="0"/>
          </a:xfrm>
          <a:prstGeom prst="straightConnector1">
            <a:avLst/>
          </a:prstGeom>
          <a:noFill/>
          <a:ln w="2476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1" name="Google Shape;331;p20"/>
          <p:cNvGrpSpPr/>
          <p:nvPr/>
        </p:nvGrpSpPr>
        <p:grpSpPr>
          <a:xfrm>
            <a:off x="3482740" y="5019824"/>
            <a:ext cx="11857476" cy="3266928"/>
            <a:chOff x="0" y="-47625"/>
            <a:chExt cx="3122956" cy="860425"/>
          </a:xfrm>
        </p:grpSpPr>
        <p:sp>
          <p:nvSpPr>
            <p:cNvPr id="332" name="Google Shape;332;p20"/>
            <p:cNvSpPr/>
            <p:nvPr/>
          </p:nvSpPr>
          <p:spPr>
            <a:xfrm>
              <a:off x="0" y="0"/>
              <a:ext cx="3122956" cy="452741"/>
            </a:xfrm>
            <a:custGeom>
              <a:avLst/>
              <a:gdLst/>
              <a:ahLst/>
              <a:cxnLst/>
              <a:rect l="l" t="t" r="r" b="b"/>
              <a:pathLst>
                <a:path w="3122956" h="452741" extrusionOk="0">
                  <a:moveTo>
                    <a:pt x="0" y="0"/>
                  </a:moveTo>
                  <a:lnTo>
                    <a:pt x="3122956" y="0"/>
                  </a:lnTo>
                  <a:lnTo>
                    <a:pt x="3122956" y="452741"/>
                  </a:lnTo>
                  <a:lnTo>
                    <a:pt x="0" y="452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3" name="Google Shape;333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20"/>
          <p:cNvSpPr txBox="1"/>
          <p:nvPr/>
        </p:nvSpPr>
        <p:spPr>
          <a:xfrm>
            <a:off x="4290417" y="5086350"/>
            <a:ext cx="10242118" cy="186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BIG LAUNCH</a:t>
            </a:r>
            <a:endParaRPr lang="en-US" sz="120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  <p:grpSp>
        <p:nvGrpSpPr>
          <p:cNvPr id="335" name="Google Shape;335;p20"/>
          <p:cNvGrpSpPr/>
          <p:nvPr/>
        </p:nvGrpSpPr>
        <p:grpSpPr>
          <a:xfrm>
            <a:off x="8390051" y="204415"/>
            <a:ext cx="1522681" cy="2355082"/>
            <a:chOff x="8390051" y="204415"/>
            <a:chExt cx="1522681" cy="2355082"/>
          </a:xfrm>
        </p:grpSpPr>
        <p:sp>
          <p:nvSpPr>
            <p:cNvPr id="336" name="Google Shape;336;p20"/>
            <p:cNvSpPr/>
            <p:nvPr/>
          </p:nvSpPr>
          <p:spPr>
            <a:xfrm>
              <a:off x="9090181" y="399481"/>
              <a:ext cx="822551" cy="2160016"/>
            </a:xfrm>
            <a:custGeom>
              <a:avLst/>
              <a:gdLst/>
              <a:ahLst/>
              <a:cxnLst/>
              <a:rect l="l" t="t" r="r" b="b"/>
              <a:pathLst>
                <a:path w="822551" h="2160016" extrusionOk="0">
                  <a:moveTo>
                    <a:pt x="818045" y="905285"/>
                  </a:moveTo>
                  <a:cubicBezTo>
                    <a:pt x="776181" y="1001260"/>
                    <a:pt x="731385" y="1095972"/>
                    <a:pt x="684087" y="1189431"/>
                  </a:cubicBezTo>
                  <a:cubicBezTo>
                    <a:pt x="518099" y="1517377"/>
                    <a:pt x="320926" y="1827297"/>
                    <a:pt x="126689" y="2138687"/>
                  </a:cubicBezTo>
                  <a:cubicBezTo>
                    <a:pt x="99688" y="2182062"/>
                    <a:pt x="33326" y="2153566"/>
                    <a:pt x="45262" y="2104321"/>
                  </a:cubicBezTo>
                  <a:cubicBezTo>
                    <a:pt x="119359" y="1797543"/>
                    <a:pt x="194501" y="1489926"/>
                    <a:pt x="302511" y="1192992"/>
                  </a:cubicBezTo>
                  <a:cubicBezTo>
                    <a:pt x="223384" y="1199699"/>
                    <a:pt x="144055" y="1207033"/>
                    <a:pt x="66820" y="1224842"/>
                  </a:cubicBezTo>
                  <a:cubicBezTo>
                    <a:pt x="19940" y="1235949"/>
                    <a:pt x="-14810" y="1188169"/>
                    <a:pt x="6334" y="1146050"/>
                  </a:cubicBezTo>
                  <a:cubicBezTo>
                    <a:pt x="30404" y="1098482"/>
                    <a:pt x="57824" y="1052384"/>
                    <a:pt x="86082" y="1006700"/>
                  </a:cubicBezTo>
                  <a:cubicBezTo>
                    <a:pt x="167495" y="841575"/>
                    <a:pt x="262741" y="682527"/>
                    <a:pt x="355676" y="523478"/>
                  </a:cubicBezTo>
                  <a:cubicBezTo>
                    <a:pt x="455100" y="353535"/>
                    <a:pt x="559125" y="186315"/>
                    <a:pt x="662534" y="18887"/>
                  </a:cubicBezTo>
                  <a:cubicBezTo>
                    <a:pt x="686388" y="-19883"/>
                    <a:pt x="741651" y="6523"/>
                    <a:pt x="733281" y="48641"/>
                  </a:cubicBezTo>
                  <a:cubicBezTo>
                    <a:pt x="703133" y="200982"/>
                    <a:pt x="669855" y="352485"/>
                    <a:pt x="629247" y="502315"/>
                  </a:cubicBezTo>
                  <a:cubicBezTo>
                    <a:pt x="608734" y="577961"/>
                    <a:pt x="586545" y="653399"/>
                    <a:pt x="562894" y="728206"/>
                  </a:cubicBezTo>
                  <a:cubicBezTo>
                    <a:pt x="552011" y="763203"/>
                    <a:pt x="540287" y="797987"/>
                    <a:pt x="529819" y="832979"/>
                  </a:cubicBezTo>
                  <a:cubicBezTo>
                    <a:pt x="525843" y="846182"/>
                    <a:pt x="522488" y="859172"/>
                    <a:pt x="519148" y="872375"/>
                  </a:cubicBezTo>
                  <a:cubicBezTo>
                    <a:pt x="604334" y="856238"/>
                    <a:pt x="690156" y="843040"/>
                    <a:pt x="776181" y="832353"/>
                  </a:cubicBezTo>
                  <a:cubicBezTo>
                    <a:pt x="817000" y="827124"/>
                    <a:pt x="830602" y="876157"/>
                    <a:pt x="818045" y="905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8390051" y="204415"/>
              <a:ext cx="574643" cy="2039621"/>
            </a:xfrm>
            <a:custGeom>
              <a:avLst/>
              <a:gdLst/>
              <a:ahLst/>
              <a:cxnLst/>
              <a:rect l="l" t="t" r="r" b="b"/>
              <a:pathLst>
                <a:path w="574643" h="2039621" extrusionOk="0">
                  <a:moveTo>
                    <a:pt x="525251" y="798250"/>
                  </a:moveTo>
                  <a:cubicBezTo>
                    <a:pt x="432682" y="840670"/>
                    <a:pt x="342988" y="892435"/>
                    <a:pt x="250071" y="933521"/>
                  </a:cubicBezTo>
                  <a:cubicBezTo>
                    <a:pt x="249864" y="931666"/>
                    <a:pt x="249652" y="929815"/>
                    <a:pt x="249436" y="927968"/>
                  </a:cubicBezTo>
                  <a:cubicBezTo>
                    <a:pt x="243842" y="878083"/>
                    <a:pt x="238676" y="828150"/>
                    <a:pt x="233957" y="778175"/>
                  </a:cubicBezTo>
                  <a:cubicBezTo>
                    <a:pt x="233439" y="772669"/>
                    <a:pt x="232856" y="767163"/>
                    <a:pt x="232324" y="761657"/>
                  </a:cubicBezTo>
                  <a:cubicBezTo>
                    <a:pt x="231680" y="752448"/>
                    <a:pt x="231176" y="743230"/>
                    <a:pt x="230504" y="734022"/>
                  </a:cubicBezTo>
                  <a:cubicBezTo>
                    <a:pt x="224684" y="654439"/>
                    <a:pt x="217650" y="574945"/>
                    <a:pt x="209411" y="495579"/>
                  </a:cubicBezTo>
                  <a:cubicBezTo>
                    <a:pt x="203535" y="438906"/>
                    <a:pt x="173857" y="949"/>
                    <a:pt x="125194" y="3"/>
                  </a:cubicBezTo>
                  <a:cubicBezTo>
                    <a:pt x="58653" y="-1297"/>
                    <a:pt x="35801" y="492244"/>
                    <a:pt x="30866" y="551837"/>
                  </a:cubicBezTo>
                  <a:cubicBezTo>
                    <a:pt x="20463" y="677330"/>
                    <a:pt x="13147" y="803068"/>
                    <a:pt x="8245" y="928891"/>
                  </a:cubicBezTo>
                  <a:cubicBezTo>
                    <a:pt x="3798" y="1042821"/>
                    <a:pt x="-12396" y="1166058"/>
                    <a:pt x="18313" y="1277336"/>
                  </a:cubicBezTo>
                  <a:cubicBezTo>
                    <a:pt x="28287" y="1313449"/>
                    <a:pt x="47902" y="1322441"/>
                    <a:pt x="83805" y="1313571"/>
                  </a:cubicBezTo>
                  <a:cubicBezTo>
                    <a:pt x="142724" y="1299012"/>
                    <a:pt x="191095" y="1257120"/>
                    <a:pt x="242468" y="1227111"/>
                  </a:cubicBezTo>
                  <a:cubicBezTo>
                    <a:pt x="269422" y="1211365"/>
                    <a:pt x="296457" y="1195817"/>
                    <a:pt x="323416" y="1180066"/>
                  </a:cubicBezTo>
                  <a:cubicBezTo>
                    <a:pt x="330101" y="1459191"/>
                    <a:pt x="362287" y="1738335"/>
                    <a:pt x="399663" y="2014634"/>
                  </a:cubicBezTo>
                  <a:cubicBezTo>
                    <a:pt x="403982" y="2046366"/>
                    <a:pt x="448909" y="2048702"/>
                    <a:pt x="455520" y="2016885"/>
                  </a:cubicBezTo>
                  <a:cubicBezTo>
                    <a:pt x="470839" y="1943953"/>
                    <a:pt x="483288" y="1870535"/>
                    <a:pt x="493799" y="1796727"/>
                  </a:cubicBezTo>
                  <a:cubicBezTo>
                    <a:pt x="516020" y="1712556"/>
                    <a:pt x="517149" y="1614900"/>
                    <a:pt x="526973" y="1528270"/>
                  </a:cubicBezTo>
                  <a:cubicBezTo>
                    <a:pt x="538213" y="1429135"/>
                    <a:pt x="547533" y="1329784"/>
                    <a:pt x="554934" y="1230281"/>
                  </a:cubicBezTo>
                  <a:cubicBezTo>
                    <a:pt x="561474" y="1142243"/>
                    <a:pt x="566513" y="1054088"/>
                    <a:pt x="570037" y="965876"/>
                  </a:cubicBezTo>
                  <a:cubicBezTo>
                    <a:pt x="570691" y="949475"/>
                    <a:pt x="580646" y="871347"/>
                    <a:pt x="569086" y="826417"/>
                  </a:cubicBezTo>
                  <a:cubicBezTo>
                    <a:pt x="562730" y="801660"/>
                    <a:pt x="549824" y="786988"/>
                    <a:pt x="525251" y="798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8" name="Google Shape;338;p20"/>
          <p:cNvCxnSpPr/>
          <p:nvPr/>
        </p:nvCxnSpPr>
        <p:spPr>
          <a:xfrm>
            <a:off x="3482740" y="6919652"/>
            <a:ext cx="11857472" cy="0"/>
          </a:xfrm>
          <a:prstGeom prst="straightConnector1">
            <a:avLst/>
          </a:prstGeom>
          <a:noFill/>
          <a:ln w="2476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1"/>
          <p:cNvGrpSpPr/>
          <p:nvPr/>
        </p:nvGrpSpPr>
        <p:grpSpPr>
          <a:xfrm>
            <a:off x="870295" y="1028700"/>
            <a:ext cx="16563899" cy="8316734"/>
            <a:chOff x="0" y="0"/>
            <a:chExt cx="4362509" cy="2190416"/>
          </a:xfrm>
        </p:grpSpPr>
        <p:sp>
          <p:nvSpPr>
            <p:cNvPr id="344" name="Google Shape;344;p21"/>
            <p:cNvSpPr/>
            <p:nvPr/>
          </p:nvSpPr>
          <p:spPr>
            <a:xfrm>
              <a:off x="0" y="0"/>
              <a:ext cx="4362509" cy="2190416"/>
            </a:xfrm>
            <a:custGeom>
              <a:avLst/>
              <a:gdLst/>
              <a:ahLst/>
              <a:cxnLst/>
              <a:rect l="l" t="t" r="r" b="b"/>
              <a:pathLst>
                <a:path w="4362509" h="2190416" extrusionOk="0">
                  <a:moveTo>
                    <a:pt x="0" y="0"/>
                  </a:moveTo>
                  <a:lnTo>
                    <a:pt x="4362509" y="0"/>
                  </a:lnTo>
                  <a:lnTo>
                    <a:pt x="4362509" y="2190416"/>
                  </a:lnTo>
                  <a:lnTo>
                    <a:pt x="0" y="2190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flat" cmpd="sng">
              <a:solidFill>
                <a:srgbClr val="F8E17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45" name="Google Shape;345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6" name="Google Shape;346;p21"/>
          <p:cNvPicPr preferRelativeResize="0"/>
          <p:nvPr/>
        </p:nvPicPr>
        <p:blipFill rotWithShape="1">
          <a:blip r:embed="rId1"/>
          <a:srcRect l="19303" t="1459" b="1460"/>
          <a:stretch>
            <a:fillRect/>
          </a:stretch>
        </p:blipFill>
        <p:spPr>
          <a:xfrm>
            <a:off x="2198978" y="4746346"/>
            <a:ext cx="4869352" cy="3910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21"/>
          <p:cNvCxnSpPr/>
          <p:nvPr/>
        </p:nvCxnSpPr>
        <p:spPr>
          <a:xfrm>
            <a:off x="4341967" y="2893349"/>
            <a:ext cx="9343057" cy="0"/>
          </a:xfrm>
          <a:prstGeom prst="straightConnector1">
            <a:avLst/>
          </a:prstGeom>
          <a:noFill/>
          <a:ln w="57150" cap="flat" cmpd="sng">
            <a:solidFill>
              <a:srgbClr val="F8E17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8" name="Google Shape;348;p21"/>
          <p:cNvPicPr preferRelativeResize="0"/>
          <p:nvPr/>
        </p:nvPicPr>
        <p:blipFill rotWithShape="1">
          <a:blip r:embed="rId2"/>
          <a:srcRect l="4852" r="12127"/>
          <a:stretch>
            <a:fillRect/>
          </a:stretch>
        </p:blipFill>
        <p:spPr>
          <a:xfrm>
            <a:off x="11617206" y="4746346"/>
            <a:ext cx="4869352" cy="391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1"/>
          <p:cNvPicPr preferRelativeResize="0"/>
          <p:nvPr/>
        </p:nvPicPr>
        <p:blipFill rotWithShape="1">
          <a:blip r:embed="rId3"/>
          <a:srcRect l="12008" t="1335" r="18288"/>
          <a:stretch>
            <a:fillRect/>
          </a:stretch>
        </p:blipFill>
        <p:spPr>
          <a:xfrm>
            <a:off x="6482122" y="4511752"/>
            <a:ext cx="5509264" cy="43793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21"/>
          <p:cNvGrpSpPr/>
          <p:nvPr/>
        </p:nvGrpSpPr>
        <p:grpSpPr>
          <a:xfrm>
            <a:off x="2885109" y="3745716"/>
            <a:ext cx="1456113" cy="1532068"/>
            <a:chOff x="2885109" y="3745716"/>
            <a:chExt cx="1456113" cy="1532068"/>
          </a:xfrm>
        </p:grpSpPr>
        <p:sp>
          <p:nvSpPr>
            <p:cNvPr id="351" name="Google Shape;351;p21"/>
            <p:cNvSpPr/>
            <p:nvPr/>
          </p:nvSpPr>
          <p:spPr>
            <a:xfrm>
              <a:off x="2885109" y="3745716"/>
              <a:ext cx="1456113" cy="1532068"/>
            </a:xfrm>
            <a:custGeom>
              <a:avLst/>
              <a:gdLst/>
              <a:ahLst/>
              <a:cxnLst/>
              <a:rect l="l" t="t" r="r" b="b"/>
              <a:pathLst>
                <a:path w="1456113" h="1532068" extrusionOk="0">
                  <a:moveTo>
                    <a:pt x="1373347" y="1041158"/>
                  </a:moveTo>
                  <a:cubicBezTo>
                    <a:pt x="1271060" y="1106856"/>
                    <a:pt x="1101022" y="1069149"/>
                    <a:pt x="996098" y="1007701"/>
                  </a:cubicBezTo>
                  <a:cubicBezTo>
                    <a:pt x="1270110" y="1384939"/>
                    <a:pt x="863475" y="1658906"/>
                    <a:pt x="750027" y="1282814"/>
                  </a:cubicBezTo>
                  <a:cubicBezTo>
                    <a:pt x="718013" y="1178355"/>
                    <a:pt x="751775" y="1194775"/>
                    <a:pt x="690949" y="1330216"/>
                  </a:cubicBezTo>
                  <a:cubicBezTo>
                    <a:pt x="575860" y="1584377"/>
                    <a:pt x="362117" y="1571186"/>
                    <a:pt x="322073" y="1440819"/>
                  </a:cubicBezTo>
                  <a:cubicBezTo>
                    <a:pt x="300610" y="1371898"/>
                    <a:pt x="334353" y="1246498"/>
                    <a:pt x="358353" y="1179645"/>
                  </a:cubicBezTo>
                  <a:cubicBezTo>
                    <a:pt x="381237" y="1113162"/>
                    <a:pt x="395250" y="1135772"/>
                    <a:pt x="321141" y="1161054"/>
                  </a:cubicBezTo>
                  <a:cubicBezTo>
                    <a:pt x="51168" y="1250959"/>
                    <a:pt x="-191968" y="947984"/>
                    <a:pt x="221593" y="764647"/>
                  </a:cubicBezTo>
                  <a:cubicBezTo>
                    <a:pt x="316926" y="722316"/>
                    <a:pt x="305232" y="767598"/>
                    <a:pt x="196940" y="691684"/>
                  </a:cubicBezTo>
                  <a:cubicBezTo>
                    <a:pt x="13817" y="562546"/>
                    <a:pt x="35538" y="342547"/>
                    <a:pt x="184846" y="288309"/>
                  </a:cubicBezTo>
                  <a:cubicBezTo>
                    <a:pt x="317656" y="238458"/>
                    <a:pt x="453981" y="353937"/>
                    <a:pt x="527674" y="487208"/>
                  </a:cubicBezTo>
                  <a:cubicBezTo>
                    <a:pt x="517230" y="403741"/>
                    <a:pt x="508437" y="335423"/>
                    <a:pt x="518834" y="251594"/>
                  </a:cubicBezTo>
                  <a:cubicBezTo>
                    <a:pt x="549974" y="8412"/>
                    <a:pt x="724963" y="-39021"/>
                    <a:pt x="819337" y="27134"/>
                  </a:cubicBezTo>
                  <a:cubicBezTo>
                    <a:pt x="879423" y="69153"/>
                    <a:pt x="894664" y="185240"/>
                    <a:pt x="902601" y="266930"/>
                  </a:cubicBezTo>
                  <a:cubicBezTo>
                    <a:pt x="920764" y="486638"/>
                    <a:pt x="855175" y="436975"/>
                    <a:pt x="988194" y="305967"/>
                  </a:cubicBezTo>
                  <a:cubicBezTo>
                    <a:pt x="1190722" y="106863"/>
                    <a:pt x="1346722" y="253791"/>
                    <a:pt x="1339861" y="394264"/>
                  </a:cubicBezTo>
                  <a:cubicBezTo>
                    <a:pt x="1333408" y="519921"/>
                    <a:pt x="1188400" y="648133"/>
                    <a:pt x="1083552" y="717245"/>
                  </a:cubicBezTo>
                  <a:cubicBezTo>
                    <a:pt x="1425545" y="662136"/>
                    <a:pt x="1556304" y="923369"/>
                    <a:pt x="1373347" y="1041158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3392662" y="4337483"/>
              <a:ext cx="387934" cy="428487"/>
            </a:xfrm>
            <a:custGeom>
              <a:avLst/>
              <a:gdLst/>
              <a:ahLst/>
              <a:cxnLst/>
              <a:rect l="l" t="t" r="r" b="b"/>
              <a:pathLst>
                <a:path w="387934" h="428487" extrusionOk="0">
                  <a:moveTo>
                    <a:pt x="381590" y="162766"/>
                  </a:moveTo>
                  <a:cubicBezTo>
                    <a:pt x="341909" y="-194"/>
                    <a:pt x="117224" y="-69735"/>
                    <a:pt x="32211" y="91540"/>
                  </a:cubicBezTo>
                  <a:cubicBezTo>
                    <a:pt x="-59307" y="265148"/>
                    <a:pt x="55708" y="456573"/>
                    <a:pt x="232224" y="425056"/>
                  </a:cubicBezTo>
                  <a:cubicBezTo>
                    <a:pt x="350499" y="403938"/>
                    <a:pt x="408050" y="271432"/>
                    <a:pt x="381590" y="162766"/>
                  </a:cubicBezTo>
                  <a:close/>
                </a:path>
              </a:pathLst>
            </a:custGeom>
            <a:solidFill>
              <a:srgbClr val="FDCB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3" name="Google Shape;353;p21"/>
            <p:cNvGrpSpPr/>
            <p:nvPr/>
          </p:nvGrpSpPr>
          <p:grpSpPr>
            <a:xfrm>
              <a:off x="3236165" y="4220828"/>
              <a:ext cx="674727" cy="674654"/>
              <a:chOff x="3236165" y="4220828"/>
              <a:chExt cx="674727" cy="674654"/>
            </a:xfrm>
          </p:grpSpPr>
          <p:sp>
            <p:nvSpPr>
              <p:cNvPr id="354" name="Google Shape;354;p21"/>
              <p:cNvSpPr/>
              <p:nvPr/>
            </p:nvSpPr>
            <p:spPr>
              <a:xfrm>
                <a:off x="3728979" y="4220828"/>
                <a:ext cx="42491" cy="88665"/>
              </a:xfrm>
              <a:custGeom>
                <a:avLst/>
                <a:gdLst/>
                <a:ahLst/>
                <a:cxnLst/>
                <a:rect l="l" t="t" r="r" b="b"/>
                <a:pathLst>
                  <a:path w="42491" h="88665" extrusionOk="0">
                    <a:moveTo>
                      <a:pt x="36204" y="431"/>
                    </a:moveTo>
                    <a:cubicBezTo>
                      <a:pt x="25822" y="-2418"/>
                      <a:pt x="25015" y="8640"/>
                      <a:pt x="12719" y="40103"/>
                    </a:cubicBezTo>
                    <a:cubicBezTo>
                      <a:pt x="3555" y="63537"/>
                      <a:pt x="1475" y="66558"/>
                      <a:pt x="248" y="73771"/>
                    </a:cubicBezTo>
                    <a:cubicBezTo>
                      <a:pt x="-2322" y="88908"/>
                      <a:pt x="15756" y="93517"/>
                      <a:pt x="21887" y="82884"/>
                    </a:cubicBezTo>
                    <a:cubicBezTo>
                      <a:pt x="28738" y="71007"/>
                      <a:pt x="39258" y="24347"/>
                      <a:pt x="42255" y="11082"/>
                    </a:cubicBezTo>
                    <a:cubicBezTo>
                      <a:pt x="43289" y="6526"/>
                      <a:pt x="40866" y="1709"/>
                      <a:pt x="36204" y="431"/>
                    </a:cubicBezTo>
                    <a:close/>
                  </a:path>
                </a:pathLst>
              </a:custGeom>
              <a:solidFill>
                <a:srgbClr val="FDCB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3845818" y="4460638"/>
                <a:ext cx="65074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65074" h="31250" extrusionOk="0">
                    <a:moveTo>
                      <a:pt x="58637" y="3788"/>
                    </a:moveTo>
                    <a:cubicBezTo>
                      <a:pt x="-4600" y="-14870"/>
                      <a:pt x="-16181" y="42132"/>
                      <a:pt x="21437" y="29367"/>
                    </a:cubicBezTo>
                    <a:cubicBezTo>
                      <a:pt x="30135" y="26413"/>
                      <a:pt x="41971" y="21995"/>
                      <a:pt x="56275" y="21211"/>
                    </a:cubicBezTo>
                    <a:cubicBezTo>
                      <a:pt x="66848" y="20631"/>
                      <a:pt x="68209" y="6610"/>
                      <a:pt x="58637" y="3788"/>
                    </a:cubicBezTo>
                    <a:close/>
                  </a:path>
                </a:pathLst>
              </a:custGeom>
              <a:solidFill>
                <a:srgbClr val="FDCB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3793883" y="4707474"/>
                <a:ext cx="60567" cy="42789"/>
              </a:xfrm>
              <a:custGeom>
                <a:avLst/>
                <a:gdLst/>
                <a:ahLst/>
                <a:cxnLst/>
                <a:rect l="l" t="t" r="r" b="b"/>
                <a:pathLst>
                  <a:path w="60567" h="42789" extrusionOk="0">
                    <a:moveTo>
                      <a:pt x="58926" y="28845"/>
                    </a:moveTo>
                    <a:cubicBezTo>
                      <a:pt x="21805" y="-25601"/>
                      <a:pt x="-23284" y="11193"/>
                      <a:pt x="13920" y="25110"/>
                    </a:cubicBezTo>
                    <a:cubicBezTo>
                      <a:pt x="22526" y="28327"/>
                      <a:pt x="34484" y="32394"/>
                      <a:pt x="46053" y="40838"/>
                    </a:cubicBezTo>
                    <a:cubicBezTo>
                      <a:pt x="54604" y="47074"/>
                      <a:pt x="64548" y="37085"/>
                      <a:pt x="58926" y="28845"/>
                    </a:cubicBezTo>
                    <a:close/>
                  </a:path>
                </a:pathLst>
              </a:custGeom>
              <a:solidFill>
                <a:srgbClr val="FDCB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3632231" y="4820796"/>
                <a:ext cx="30919" cy="74686"/>
              </a:xfrm>
              <a:custGeom>
                <a:avLst/>
                <a:gdLst/>
                <a:ahLst/>
                <a:cxnLst/>
                <a:rect l="l" t="t" r="r" b="b"/>
                <a:pathLst>
                  <a:path w="30919" h="74686" extrusionOk="0">
                    <a:moveTo>
                      <a:pt x="29948" y="45504"/>
                    </a:moveTo>
                    <a:cubicBezTo>
                      <a:pt x="29801" y="44873"/>
                      <a:pt x="25047" y="24003"/>
                      <a:pt x="23170" y="12037"/>
                    </a:cubicBezTo>
                    <a:cubicBezTo>
                      <a:pt x="20682" y="-5781"/>
                      <a:pt x="4374" y="-697"/>
                      <a:pt x="2982" y="7401"/>
                    </a:cubicBezTo>
                    <a:cubicBezTo>
                      <a:pt x="-12620" y="97986"/>
                      <a:pt x="38499" y="82519"/>
                      <a:pt x="29948" y="45504"/>
                    </a:cubicBezTo>
                    <a:close/>
                  </a:path>
                </a:pathLst>
              </a:custGeom>
              <a:solidFill>
                <a:srgbClr val="FDCB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3300247" y="4728971"/>
                <a:ext cx="56901" cy="60733"/>
              </a:xfrm>
              <a:custGeom>
                <a:avLst/>
                <a:gdLst/>
                <a:ahLst/>
                <a:cxnLst/>
                <a:rect l="l" t="t" r="r" b="b"/>
                <a:pathLst>
                  <a:path w="56901" h="60733" extrusionOk="0">
                    <a:moveTo>
                      <a:pt x="42156" y="1514"/>
                    </a:moveTo>
                    <a:cubicBezTo>
                      <a:pt x="-31116" y="56398"/>
                      <a:pt x="10317" y="71281"/>
                      <a:pt x="24916" y="53788"/>
                    </a:cubicBezTo>
                    <a:cubicBezTo>
                      <a:pt x="31544" y="45842"/>
                      <a:pt x="43340" y="29655"/>
                      <a:pt x="54069" y="16939"/>
                    </a:cubicBezTo>
                    <a:cubicBezTo>
                      <a:pt x="62694" y="6710"/>
                      <a:pt x="49560" y="-4036"/>
                      <a:pt x="42156" y="1514"/>
                    </a:cubicBezTo>
                    <a:close/>
                  </a:path>
                </a:pathLst>
              </a:custGeom>
              <a:solidFill>
                <a:srgbClr val="FDCB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3236165" y="4461035"/>
                <a:ext cx="81508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81508" h="31440" extrusionOk="0">
                    <a:moveTo>
                      <a:pt x="81349" y="21212"/>
                    </a:moveTo>
                    <a:cubicBezTo>
                      <a:pt x="83259" y="7010"/>
                      <a:pt x="67838" y="7896"/>
                      <a:pt x="45215" y="3394"/>
                    </a:cubicBezTo>
                    <a:cubicBezTo>
                      <a:pt x="43142" y="2984"/>
                      <a:pt x="18287" y="-1763"/>
                      <a:pt x="11140" y="710"/>
                    </a:cubicBezTo>
                    <a:cubicBezTo>
                      <a:pt x="-1772" y="5178"/>
                      <a:pt x="-14595" y="32096"/>
                      <a:pt x="41440" y="31269"/>
                    </a:cubicBezTo>
                    <a:cubicBezTo>
                      <a:pt x="65593" y="30916"/>
                      <a:pt x="79573" y="34419"/>
                      <a:pt x="81349" y="21212"/>
                    </a:cubicBezTo>
                    <a:close/>
                  </a:path>
                </a:pathLst>
              </a:custGeom>
              <a:solidFill>
                <a:srgbClr val="FDCB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3433303" y="4254208"/>
                <a:ext cx="42491" cy="59019"/>
              </a:xfrm>
              <a:custGeom>
                <a:avLst/>
                <a:gdLst/>
                <a:ahLst/>
                <a:cxnLst/>
                <a:rect l="l" t="t" r="r" b="b"/>
                <a:pathLst>
                  <a:path w="42491" h="59019" extrusionOk="0">
                    <a:moveTo>
                      <a:pt x="38444" y="31916"/>
                    </a:moveTo>
                    <a:cubicBezTo>
                      <a:pt x="28838" y="15057"/>
                      <a:pt x="32525" y="21394"/>
                      <a:pt x="22278" y="5764"/>
                    </a:cubicBezTo>
                    <a:cubicBezTo>
                      <a:pt x="14033" y="-6805"/>
                      <a:pt x="-3565" y="3459"/>
                      <a:pt x="640" y="14876"/>
                    </a:cubicBezTo>
                    <a:cubicBezTo>
                      <a:pt x="6528" y="30880"/>
                      <a:pt x="13770" y="52547"/>
                      <a:pt x="21707" y="56880"/>
                    </a:cubicBezTo>
                    <a:cubicBezTo>
                      <a:pt x="35184" y="64252"/>
                      <a:pt x="49743" y="51759"/>
                      <a:pt x="38444" y="31916"/>
                    </a:cubicBezTo>
                    <a:close/>
                  </a:path>
                </a:pathLst>
              </a:custGeom>
              <a:solidFill>
                <a:srgbClr val="FDCB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1" name="Google Shape;361;p21"/>
          <p:cNvGrpSpPr/>
          <p:nvPr/>
        </p:nvGrpSpPr>
        <p:grpSpPr>
          <a:xfrm>
            <a:off x="14512398" y="3382379"/>
            <a:ext cx="1326172" cy="1804687"/>
            <a:chOff x="14512398" y="3382379"/>
            <a:chExt cx="1326172" cy="1804687"/>
          </a:xfrm>
        </p:grpSpPr>
        <p:sp>
          <p:nvSpPr>
            <p:cNvPr id="362" name="Google Shape;362;p21"/>
            <p:cNvSpPr/>
            <p:nvPr/>
          </p:nvSpPr>
          <p:spPr>
            <a:xfrm>
              <a:off x="14606602" y="4361980"/>
              <a:ext cx="888583" cy="825086"/>
            </a:xfrm>
            <a:custGeom>
              <a:avLst/>
              <a:gdLst/>
              <a:ahLst/>
              <a:cxnLst/>
              <a:rect l="l" t="t" r="r" b="b"/>
              <a:pathLst>
                <a:path w="888583" h="825086" extrusionOk="0">
                  <a:moveTo>
                    <a:pt x="774244" y="509959"/>
                  </a:moveTo>
                  <a:cubicBezTo>
                    <a:pt x="671517" y="595281"/>
                    <a:pt x="720583" y="517802"/>
                    <a:pt x="711777" y="694135"/>
                  </a:cubicBezTo>
                  <a:cubicBezTo>
                    <a:pt x="704831" y="831659"/>
                    <a:pt x="667110" y="870366"/>
                    <a:pt x="514999" y="764402"/>
                  </a:cubicBezTo>
                  <a:cubicBezTo>
                    <a:pt x="427493" y="703068"/>
                    <a:pt x="471878" y="714333"/>
                    <a:pt x="349701" y="760132"/>
                  </a:cubicBezTo>
                  <a:cubicBezTo>
                    <a:pt x="177409" y="825216"/>
                    <a:pt x="123221" y="723869"/>
                    <a:pt x="165168" y="537766"/>
                  </a:cubicBezTo>
                  <a:cubicBezTo>
                    <a:pt x="152432" y="526829"/>
                    <a:pt x="19392" y="466307"/>
                    <a:pt x="2044" y="378466"/>
                  </a:cubicBezTo>
                  <a:cubicBezTo>
                    <a:pt x="-19900" y="265392"/>
                    <a:pt x="139305" y="235213"/>
                    <a:pt x="266652" y="233708"/>
                  </a:cubicBezTo>
                  <a:cubicBezTo>
                    <a:pt x="400114" y="-74640"/>
                    <a:pt x="546540" y="-88266"/>
                    <a:pt x="646529" y="255079"/>
                  </a:cubicBezTo>
                  <a:cubicBezTo>
                    <a:pt x="904625" y="283370"/>
                    <a:pt x="970880" y="346920"/>
                    <a:pt x="774244" y="509959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15335531" y="3921819"/>
              <a:ext cx="503039" cy="467096"/>
            </a:xfrm>
            <a:custGeom>
              <a:avLst/>
              <a:gdLst/>
              <a:ahLst/>
              <a:cxnLst/>
              <a:rect l="l" t="t" r="r" b="b"/>
              <a:pathLst>
                <a:path w="503039" h="467096" extrusionOk="0">
                  <a:moveTo>
                    <a:pt x="438310" y="288699"/>
                  </a:moveTo>
                  <a:cubicBezTo>
                    <a:pt x="380156" y="337000"/>
                    <a:pt x="407932" y="293139"/>
                    <a:pt x="402948" y="392963"/>
                  </a:cubicBezTo>
                  <a:cubicBezTo>
                    <a:pt x="399018" y="470818"/>
                    <a:pt x="377663" y="492730"/>
                    <a:pt x="291548" y="432742"/>
                  </a:cubicBezTo>
                  <a:cubicBezTo>
                    <a:pt x="242009" y="398020"/>
                    <a:pt x="267138" y="404398"/>
                    <a:pt x="197971" y="430324"/>
                  </a:cubicBezTo>
                  <a:cubicBezTo>
                    <a:pt x="100434" y="467168"/>
                    <a:pt x="69757" y="409794"/>
                    <a:pt x="93503" y="304440"/>
                  </a:cubicBezTo>
                  <a:cubicBezTo>
                    <a:pt x="86293" y="298246"/>
                    <a:pt x="10978" y="263986"/>
                    <a:pt x="1157" y="214256"/>
                  </a:cubicBezTo>
                  <a:cubicBezTo>
                    <a:pt x="-11265" y="150244"/>
                    <a:pt x="78863" y="133161"/>
                    <a:pt x="150956" y="132305"/>
                  </a:cubicBezTo>
                  <a:cubicBezTo>
                    <a:pt x="226509" y="-42255"/>
                    <a:pt x="309403" y="-49968"/>
                    <a:pt x="366007" y="144404"/>
                  </a:cubicBezTo>
                  <a:cubicBezTo>
                    <a:pt x="512118" y="160422"/>
                    <a:pt x="549630" y="196400"/>
                    <a:pt x="438310" y="288699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14512398" y="3382379"/>
              <a:ext cx="746760" cy="718323"/>
            </a:xfrm>
            <a:custGeom>
              <a:avLst/>
              <a:gdLst/>
              <a:ahLst/>
              <a:cxnLst/>
              <a:rect l="l" t="t" r="r" b="b"/>
              <a:pathLst>
                <a:path w="746760" h="718323" extrusionOk="0">
                  <a:moveTo>
                    <a:pt x="629225" y="471258"/>
                  </a:moveTo>
                  <a:cubicBezTo>
                    <a:pt x="531172" y="528489"/>
                    <a:pt x="583135" y="470356"/>
                    <a:pt x="551136" y="616994"/>
                  </a:cubicBezTo>
                  <a:cubicBezTo>
                    <a:pt x="526115" y="731350"/>
                    <a:pt x="489080" y="758550"/>
                    <a:pt x="376316" y="648490"/>
                  </a:cubicBezTo>
                  <a:cubicBezTo>
                    <a:pt x="311497" y="584860"/>
                    <a:pt x="347145" y="600492"/>
                    <a:pt x="238295" y="621870"/>
                  </a:cubicBezTo>
                  <a:cubicBezTo>
                    <a:pt x="84732" y="652435"/>
                    <a:pt x="53441" y="559894"/>
                    <a:pt x="114590" y="409683"/>
                  </a:cubicBezTo>
                  <a:cubicBezTo>
                    <a:pt x="105437" y="398739"/>
                    <a:pt x="2323" y="329446"/>
                    <a:pt x="37" y="253368"/>
                  </a:cubicBezTo>
                  <a:cubicBezTo>
                    <a:pt x="-2582" y="155489"/>
                    <a:pt x="135135" y="152374"/>
                    <a:pt x="242135" y="168858"/>
                  </a:cubicBezTo>
                  <a:cubicBezTo>
                    <a:pt x="397092" y="-71115"/>
                    <a:pt x="521780" y="-62131"/>
                    <a:pt x="557702" y="239724"/>
                  </a:cubicBezTo>
                  <a:cubicBezTo>
                    <a:pt x="770185" y="299420"/>
                    <a:pt x="816875" y="361945"/>
                    <a:pt x="629225" y="471258"/>
                  </a:cubicBezTo>
                  <a:close/>
                </a:path>
              </a:pathLst>
            </a:custGeom>
            <a:solidFill>
              <a:srgbClr val="F8E1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21"/>
          <p:cNvSpPr txBox="1"/>
          <p:nvPr/>
        </p:nvSpPr>
        <p:spPr>
          <a:xfrm>
            <a:off x="4566979" y="3045749"/>
            <a:ext cx="9117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What can you say about these new changes?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Share it here!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3866914" y="1674149"/>
            <a:ext cx="10242118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545454"/>
                </a:solidFill>
                <a:latin typeface="Ubuntu" panose="020B0504030602030204"/>
                <a:ea typeface="Ubuntu" panose="020B0504030602030204"/>
                <a:cs typeface="Ubuntu" panose="020B0504030602030204"/>
                <a:sym typeface="Ubuntu" panose="020B0504030602030204"/>
              </a:rPr>
              <a:t>Awesome launch</a:t>
            </a:r>
            <a:endParaRPr lang="en-US" sz="7500">
              <a:solidFill>
                <a:srgbClr val="545454"/>
              </a:solidFill>
              <a:latin typeface="Ubuntu" panose="020B0504030602030204"/>
              <a:ea typeface="Ubuntu" panose="020B0504030602030204"/>
              <a:cs typeface="Ubuntu" panose="020B0504030602030204"/>
              <a:sym typeface="Ubuntu" panose="020B0504030602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Yellow and Grey Teacher Newsletter Presentation">
  <a:themeElements>
    <a:clrScheme name="Office">
      <a:dk1>
        <a:srgbClr val="545454"/>
      </a:dk1>
      <a:lt1>
        <a:srgbClr val="FFFFFF"/>
      </a:lt1>
      <a:dk2>
        <a:srgbClr val="FDCB7F"/>
      </a:dk2>
      <a:lt2>
        <a:srgbClr val="F8E175"/>
      </a:lt2>
      <a:accent1>
        <a:srgbClr val="FAECA6"/>
      </a:accent1>
      <a:accent2>
        <a:srgbClr val="D5D5D5"/>
      </a:accent2>
      <a:accent3>
        <a:srgbClr val="F2E281"/>
      </a:accent3>
      <a:accent4>
        <a:srgbClr val="FDCB7F"/>
      </a:accent4>
      <a:accent5>
        <a:srgbClr val="F3F3F3"/>
      </a:accent5>
      <a:accent6>
        <a:srgbClr val="EDECE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3282</Words>
  <Application>WPS 表格</Application>
  <PresentationFormat/>
  <Paragraphs>314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Arial</vt:lpstr>
      <vt:lpstr>Ubuntu</vt:lpstr>
      <vt:lpstr>Open Sans</vt:lpstr>
      <vt:lpstr>Calibri</vt:lpstr>
      <vt:lpstr>Helvetica Neue</vt:lpstr>
      <vt:lpstr>Roboto</vt:lpstr>
      <vt:lpstr>微软雅黑</vt:lpstr>
      <vt:lpstr>汉仪旗黑</vt:lpstr>
      <vt:lpstr>汉仪书宋二KW</vt:lpstr>
      <vt:lpstr>宋体</vt:lpstr>
      <vt:lpstr>Arial Unicode MS</vt:lpstr>
      <vt:lpstr>Yellow and Grey Teacher Newsletter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2023-07-18T20:29:06Z</dcterms:created>
  <dcterms:modified xsi:type="dcterms:W3CDTF">2023-07-18T20:29:06Z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91E1F3FA599378A212F6B6649AEA3E93_42</vt:lpwstr>
  </property>
  <property fmtid="{D5CDD505-2E9C-101B-9397-08002B2CF9AE}" pid="3" name="KSOProductBuildVer">
    <vt:lpwstr>2052-5.5.1.7991</vt:lpwstr>
  </property>
</Properties>
</file>